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22"/>
  </p:notesMasterIdLst>
  <p:sldIdLst>
    <p:sldId id="256" r:id="rId2"/>
    <p:sldId id="258" r:id="rId3"/>
    <p:sldId id="259" r:id="rId4"/>
    <p:sldId id="268" r:id="rId5"/>
    <p:sldId id="260" r:id="rId6"/>
    <p:sldId id="269" r:id="rId7"/>
    <p:sldId id="262" r:id="rId8"/>
    <p:sldId id="267" r:id="rId9"/>
    <p:sldId id="270" r:id="rId10"/>
    <p:sldId id="272" r:id="rId11"/>
    <p:sldId id="263" r:id="rId12"/>
    <p:sldId id="274" r:id="rId13"/>
    <p:sldId id="273" r:id="rId14"/>
    <p:sldId id="275" r:id="rId15"/>
    <p:sldId id="277" r:id="rId16"/>
    <p:sldId id="278" r:id="rId17"/>
    <p:sldId id="279" r:id="rId18"/>
    <p:sldId id="282" r:id="rId19"/>
    <p:sldId id="280" r:id="rId20"/>
    <p:sldId id="28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00.png>
</file>

<file path=ppt/media/image101.svg>
</file>

<file path=ppt/media/image102.png>
</file>

<file path=ppt/media/image103.svg>
</file>

<file path=ppt/media/image104.png>
</file>

<file path=ppt/media/image105.svg>
</file>

<file path=ppt/media/image106.png>
</file>

<file path=ppt/media/image107.svg>
</file>

<file path=ppt/media/image108.png>
</file>

<file path=ppt/media/image109.svg>
</file>

<file path=ppt/media/image11.svg>
</file>

<file path=ppt/media/image110.png>
</file>

<file path=ppt/media/image111.png>
</file>

<file path=ppt/media/image112.sv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sv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png>
</file>

<file path=ppt/media/image78.svg>
</file>

<file path=ppt/media/image79.png>
</file>

<file path=ppt/media/image8.png>
</file>

<file path=ppt/media/image80.svg>
</file>

<file path=ppt/media/image81.png>
</file>

<file path=ppt/media/image82.svg>
</file>

<file path=ppt/media/image83.png>
</file>

<file path=ppt/media/image84.png>
</file>

<file path=ppt/media/image85.png>
</file>

<file path=ppt/media/image86.svg>
</file>

<file path=ppt/media/image87.png>
</file>

<file path=ppt/media/image88.svg>
</file>

<file path=ppt/media/image89.png>
</file>

<file path=ppt/media/image9.svg>
</file>

<file path=ppt/media/image90.png>
</file>

<file path=ppt/media/image91.png>
</file>

<file path=ppt/media/image92.svg>
</file>

<file path=ppt/media/image93.png>
</file>

<file path=ppt/media/image94.svg>
</file>

<file path=ppt/media/image95.png>
</file>

<file path=ppt/media/image96.svg>
</file>

<file path=ppt/media/image97.jp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BFF386-656B-4861-B357-E529CFEE5E7E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E0C2FD-F0DF-40F4-BE9F-111230D0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35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46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34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2007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35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8545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966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30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8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82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0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1277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DAEBF35-6A59-4241-9214-D65BD09394E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1138286-BB2F-4E8D-8F91-C261CD75F06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12081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5" Type="http://schemas.openxmlformats.org/officeDocument/2006/relationships/image" Target="../media/image1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92.svg"/><Relationship Id="rId7" Type="http://schemas.openxmlformats.org/officeDocument/2006/relationships/image" Target="../media/image58.svg"/><Relationship Id="rId12" Type="http://schemas.openxmlformats.org/officeDocument/2006/relationships/image" Target="../media/image97.jp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png"/><Relationship Id="rId11" Type="http://schemas.openxmlformats.org/officeDocument/2006/relationships/image" Target="../media/image96.svg"/><Relationship Id="rId5" Type="http://schemas.openxmlformats.org/officeDocument/2006/relationships/image" Target="../media/image94.svg"/><Relationship Id="rId10" Type="http://schemas.openxmlformats.org/officeDocument/2006/relationships/image" Target="../media/image95.png"/><Relationship Id="rId4" Type="http://schemas.openxmlformats.org/officeDocument/2006/relationships/image" Target="../media/image93.png"/><Relationship Id="rId9" Type="http://schemas.openxmlformats.org/officeDocument/2006/relationships/image" Target="../media/image21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png"/><Relationship Id="rId13" Type="http://schemas.openxmlformats.org/officeDocument/2006/relationships/image" Target="../media/image5.svg"/><Relationship Id="rId3" Type="http://schemas.openxmlformats.org/officeDocument/2006/relationships/image" Target="../media/image99.svg"/><Relationship Id="rId7" Type="http://schemas.openxmlformats.org/officeDocument/2006/relationships/image" Target="../media/image103.svg"/><Relationship Id="rId12" Type="http://schemas.openxmlformats.org/officeDocument/2006/relationships/image" Target="../media/image4.png"/><Relationship Id="rId2" Type="http://schemas.openxmlformats.org/officeDocument/2006/relationships/image" Target="../media/image98.png"/><Relationship Id="rId16" Type="http://schemas.openxmlformats.org/officeDocument/2006/relationships/image" Target="../media/image9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2.png"/><Relationship Id="rId11" Type="http://schemas.openxmlformats.org/officeDocument/2006/relationships/image" Target="../media/image107.svg"/><Relationship Id="rId5" Type="http://schemas.openxmlformats.org/officeDocument/2006/relationships/image" Target="../media/image101.svg"/><Relationship Id="rId15" Type="http://schemas.openxmlformats.org/officeDocument/2006/relationships/image" Target="../media/image109.svg"/><Relationship Id="rId10" Type="http://schemas.openxmlformats.org/officeDocument/2006/relationships/image" Target="../media/image106.png"/><Relationship Id="rId4" Type="http://schemas.openxmlformats.org/officeDocument/2006/relationships/image" Target="../media/image100.png"/><Relationship Id="rId9" Type="http://schemas.openxmlformats.org/officeDocument/2006/relationships/image" Target="../media/image105.svg"/><Relationship Id="rId14" Type="http://schemas.openxmlformats.org/officeDocument/2006/relationships/image" Target="../media/image10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41.svg"/><Relationship Id="rId3" Type="http://schemas.openxmlformats.org/officeDocument/2006/relationships/image" Target="../media/image31.svg"/><Relationship Id="rId7" Type="http://schemas.openxmlformats.org/officeDocument/2006/relationships/image" Target="../media/image35.svg"/><Relationship Id="rId12" Type="http://schemas.openxmlformats.org/officeDocument/2006/relationships/image" Target="../media/image4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11" Type="http://schemas.openxmlformats.org/officeDocument/2006/relationships/image" Target="../media/image39.svg"/><Relationship Id="rId5" Type="http://schemas.openxmlformats.org/officeDocument/2006/relationships/image" Target="../media/image33.sv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svg"/><Relationship Id="rId14" Type="http://schemas.openxmlformats.org/officeDocument/2006/relationships/image" Target="../media/image1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112.svg"/><Relationship Id="rId3" Type="http://schemas.openxmlformats.org/officeDocument/2006/relationships/image" Target="../media/image31.svg"/><Relationship Id="rId7" Type="http://schemas.openxmlformats.org/officeDocument/2006/relationships/image" Target="../media/image35.svg"/><Relationship Id="rId12" Type="http://schemas.openxmlformats.org/officeDocument/2006/relationships/image" Target="../media/image11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11" Type="http://schemas.openxmlformats.org/officeDocument/2006/relationships/image" Target="../media/image39.svg"/><Relationship Id="rId5" Type="http://schemas.openxmlformats.org/officeDocument/2006/relationships/image" Target="../media/image33.sv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svg"/><Relationship Id="rId14" Type="http://schemas.openxmlformats.org/officeDocument/2006/relationships/image" Target="../media/image11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65.svg"/><Relationship Id="rId3" Type="http://schemas.openxmlformats.org/officeDocument/2006/relationships/image" Target="../media/image13.svg"/><Relationship Id="rId7" Type="http://schemas.openxmlformats.org/officeDocument/2006/relationships/image" Target="../media/image3.svg"/><Relationship Id="rId12" Type="http://schemas.openxmlformats.org/officeDocument/2006/relationships/image" Target="../media/image6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image" Target="../media/image58.svg"/><Relationship Id="rId5" Type="http://schemas.openxmlformats.org/officeDocument/2006/relationships/image" Target="../media/image63.svg"/><Relationship Id="rId15" Type="http://schemas.openxmlformats.org/officeDocument/2006/relationships/image" Target="../media/image67.svg"/><Relationship Id="rId10" Type="http://schemas.openxmlformats.org/officeDocument/2006/relationships/image" Target="../media/image57.png"/><Relationship Id="rId4" Type="http://schemas.openxmlformats.org/officeDocument/2006/relationships/image" Target="../media/image62.png"/><Relationship Id="rId9" Type="http://schemas.openxmlformats.org/officeDocument/2006/relationships/image" Target="../media/image7.svg"/><Relationship Id="rId14" Type="http://schemas.openxmlformats.org/officeDocument/2006/relationships/image" Target="../media/image6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80.svg"/><Relationship Id="rId3" Type="http://schemas.openxmlformats.org/officeDocument/2006/relationships/image" Target="../media/image17.svg"/><Relationship Id="rId7" Type="http://schemas.openxmlformats.org/officeDocument/2006/relationships/image" Target="../media/image5.svg"/><Relationship Id="rId12" Type="http://schemas.openxmlformats.org/officeDocument/2006/relationships/image" Target="../media/image79.png"/><Relationship Id="rId2" Type="http://schemas.openxmlformats.org/officeDocument/2006/relationships/image" Target="../media/image16.png"/><Relationship Id="rId16" Type="http://schemas.openxmlformats.org/officeDocument/2006/relationships/image" Target="../media/image1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8.svg"/><Relationship Id="rId5" Type="http://schemas.openxmlformats.org/officeDocument/2006/relationships/image" Target="../media/image43.svg"/><Relationship Id="rId15" Type="http://schemas.openxmlformats.org/officeDocument/2006/relationships/image" Target="../media/image82.svg"/><Relationship Id="rId10" Type="http://schemas.openxmlformats.org/officeDocument/2006/relationships/image" Target="../media/image77.png"/><Relationship Id="rId4" Type="http://schemas.openxmlformats.org/officeDocument/2006/relationships/image" Target="../media/image42.png"/><Relationship Id="rId9" Type="http://schemas.openxmlformats.org/officeDocument/2006/relationships/image" Target="../media/image25.svg"/><Relationship Id="rId14" Type="http://schemas.openxmlformats.org/officeDocument/2006/relationships/image" Target="../media/image8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80.svg"/><Relationship Id="rId3" Type="http://schemas.openxmlformats.org/officeDocument/2006/relationships/image" Target="../media/image17.svg"/><Relationship Id="rId7" Type="http://schemas.openxmlformats.org/officeDocument/2006/relationships/image" Target="../media/image5.svg"/><Relationship Id="rId12" Type="http://schemas.openxmlformats.org/officeDocument/2006/relationships/image" Target="../media/image79.png"/><Relationship Id="rId17" Type="http://schemas.openxmlformats.org/officeDocument/2006/relationships/image" Target="../media/image116.png"/><Relationship Id="rId2" Type="http://schemas.openxmlformats.org/officeDocument/2006/relationships/image" Target="../media/image16.png"/><Relationship Id="rId16" Type="http://schemas.openxmlformats.org/officeDocument/2006/relationships/image" Target="../media/image1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8.svg"/><Relationship Id="rId5" Type="http://schemas.openxmlformats.org/officeDocument/2006/relationships/image" Target="../media/image43.svg"/><Relationship Id="rId15" Type="http://schemas.openxmlformats.org/officeDocument/2006/relationships/image" Target="../media/image82.svg"/><Relationship Id="rId10" Type="http://schemas.openxmlformats.org/officeDocument/2006/relationships/image" Target="../media/image77.png"/><Relationship Id="rId4" Type="http://schemas.openxmlformats.org/officeDocument/2006/relationships/image" Target="../media/image42.png"/><Relationship Id="rId9" Type="http://schemas.openxmlformats.org/officeDocument/2006/relationships/image" Target="../media/image25.svg"/><Relationship Id="rId14" Type="http://schemas.openxmlformats.org/officeDocument/2006/relationships/image" Target="../media/image8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80.svg"/><Relationship Id="rId3" Type="http://schemas.openxmlformats.org/officeDocument/2006/relationships/image" Target="../media/image17.svg"/><Relationship Id="rId7" Type="http://schemas.openxmlformats.org/officeDocument/2006/relationships/image" Target="../media/image5.svg"/><Relationship Id="rId12" Type="http://schemas.openxmlformats.org/officeDocument/2006/relationships/image" Target="../media/image79.png"/><Relationship Id="rId2" Type="http://schemas.openxmlformats.org/officeDocument/2006/relationships/image" Target="../media/image16.png"/><Relationship Id="rId16" Type="http://schemas.openxmlformats.org/officeDocument/2006/relationships/image" Target="../media/image1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8.svg"/><Relationship Id="rId5" Type="http://schemas.openxmlformats.org/officeDocument/2006/relationships/image" Target="../media/image43.svg"/><Relationship Id="rId15" Type="http://schemas.openxmlformats.org/officeDocument/2006/relationships/image" Target="../media/image82.svg"/><Relationship Id="rId10" Type="http://schemas.openxmlformats.org/officeDocument/2006/relationships/image" Target="../media/image77.png"/><Relationship Id="rId4" Type="http://schemas.openxmlformats.org/officeDocument/2006/relationships/image" Target="../media/image42.png"/><Relationship Id="rId9" Type="http://schemas.openxmlformats.org/officeDocument/2006/relationships/image" Target="../media/image25.svg"/><Relationship Id="rId14" Type="http://schemas.openxmlformats.org/officeDocument/2006/relationships/image" Target="../media/image8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80.svg"/><Relationship Id="rId3" Type="http://schemas.openxmlformats.org/officeDocument/2006/relationships/image" Target="../media/image17.svg"/><Relationship Id="rId7" Type="http://schemas.openxmlformats.org/officeDocument/2006/relationships/image" Target="../media/image5.svg"/><Relationship Id="rId12" Type="http://schemas.openxmlformats.org/officeDocument/2006/relationships/image" Target="../media/image79.png"/><Relationship Id="rId2" Type="http://schemas.openxmlformats.org/officeDocument/2006/relationships/image" Target="../media/image16.png"/><Relationship Id="rId16" Type="http://schemas.openxmlformats.org/officeDocument/2006/relationships/image" Target="../media/image1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8.svg"/><Relationship Id="rId5" Type="http://schemas.openxmlformats.org/officeDocument/2006/relationships/image" Target="../media/image43.svg"/><Relationship Id="rId15" Type="http://schemas.openxmlformats.org/officeDocument/2006/relationships/image" Target="../media/image82.svg"/><Relationship Id="rId10" Type="http://schemas.openxmlformats.org/officeDocument/2006/relationships/image" Target="../media/image77.png"/><Relationship Id="rId4" Type="http://schemas.openxmlformats.org/officeDocument/2006/relationships/image" Target="../media/image42.png"/><Relationship Id="rId9" Type="http://schemas.openxmlformats.org/officeDocument/2006/relationships/image" Target="../media/image25.svg"/><Relationship Id="rId14" Type="http://schemas.openxmlformats.org/officeDocument/2006/relationships/image" Target="../media/image8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80.svg"/><Relationship Id="rId3" Type="http://schemas.openxmlformats.org/officeDocument/2006/relationships/image" Target="../media/image17.svg"/><Relationship Id="rId7" Type="http://schemas.openxmlformats.org/officeDocument/2006/relationships/image" Target="../media/image5.svg"/><Relationship Id="rId12" Type="http://schemas.openxmlformats.org/officeDocument/2006/relationships/image" Target="../media/image79.png"/><Relationship Id="rId2" Type="http://schemas.openxmlformats.org/officeDocument/2006/relationships/image" Target="../media/image16.png"/><Relationship Id="rId16" Type="http://schemas.openxmlformats.org/officeDocument/2006/relationships/image" Target="../media/image1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8.svg"/><Relationship Id="rId5" Type="http://schemas.openxmlformats.org/officeDocument/2006/relationships/image" Target="../media/image43.svg"/><Relationship Id="rId15" Type="http://schemas.openxmlformats.org/officeDocument/2006/relationships/image" Target="../media/image82.svg"/><Relationship Id="rId10" Type="http://schemas.openxmlformats.org/officeDocument/2006/relationships/image" Target="../media/image77.png"/><Relationship Id="rId4" Type="http://schemas.openxmlformats.org/officeDocument/2006/relationships/image" Target="../media/image42.png"/><Relationship Id="rId9" Type="http://schemas.openxmlformats.org/officeDocument/2006/relationships/image" Target="../media/image25.svg"/><Relationship Id="rId14" Type="http://schemas.openxmlformats.org/officeDocument/2006/relationships/image" Target="../media/image8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sv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12" Type="http://schemas.openxmlformats.org/officeDocument/2006/relationships/image" Target="../media/image2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5.svg"/><Relationship Id="rId5" Type="http://schemas.openxmlformats.org/officeDocument/2006/relationships/image" Target="../media/image19.svg"/><Relationship Id="rId15" Type="http://schemas.openxmlformats.org/officeDocument/2006/relationships/image" Target="../media/image29.sv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Relationship Id="rId14" Type="http://schemas.openxmlformats.org/officeDocument/2006/relationships/image" Target="../media/image2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65.svg"/><Relationship Id="rId3" Type="http://schemas.openxmlformats.org/officeDocument/2006/relationships/image" Target="../media/image13.svg"/><Relationship Id="rId7" Type="http://schemas.openxmlformats.org/officeDocument/2006/relationships/image" Target="../media/image3.svg"/><Relationship Id="rId12" Type="http://schemas.openxmlformats.org/officeDocument/2006/relationships/image" Target="../media/image64.png"/><Relationship Id="rId17" Type="http://schemas.openxmlformats.org/officeDocument/2006/relationships/image" Target="../media/image25.svg"/><Relationship Id="rId2" Type="http://schemas.openxmlformats.org/officeDocument/2006/relationships/image" Target="../media/image12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image" Target="../media/image58.svg"/><Relationship Id="rId5" Type="http://schemas.openxmlformats.org/officeDocument/2006/relationships/image" Target="../media/image63.svg"/><Relationship Id="rId15" Type="http://schemas.openxmlformats.org/officeDocument/2006/relationships/image" Target="../media/image67.svg"/><Relationship Id="rId10" Type="http://schemas.openxmlformats.org/officeDocument/2006/relationships/image" Target="../media/image57.png"/><Relationship Id="rId4" Type="http://schemas.openxmlformats.org/officeDocument/2006/relationships/image" Target="../media/image62.png"/><Relationship Id="rId9" Type="http://schemas.openxmlformats.org/officeDocument/2006/relationships/image" Target="../media/image7.svg"/><Relationship Id="rId14" Type="http://schemas.openxmlformats.org/officeDocument/2006/relationships/image" Target="../media/image6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41.svg"/><Relationship Id="rId3" Type="http://schemas.openxmlformats.org/officeDocument/2006/relationships/image" Target="../media/image31.svg"/><Relationship Id="rId7" Type="http://schemas.openxmlformats.org/officeDocument/2006/relationships/image" Target="../media/image35.svg"/><Relationship Id="rId12" Type="http://schemas.openxmlformats.org/officeDocument/2006/relationships/image" Target="../media/image4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11" Type="http://schemas.openxmlformats.org/officeDocument/2006/relationships/image" Target="../media/image39.svg"/><Relationship Id="rId5" Type="http://schemas.openxmlformats.org/officeDocument/2006/relationships/image" Target="../media/image33.sv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37.svg"/><Relationship Id="rId18" Type="http://schemas.openxmlformats.org/officeDocument/2006/relationships/image" Target="../media/image50.png"/><Relationship Id="rId3" Type="http://schemas.openxmlformats.org/officeDocument/2006/relationships/image" Target="../media/image43.svg"/><Relationship Id="rId7" Type="http://schemas.openxmlformats.org/officeDocument/2006/relationships/image" Target="../media/image25.svg"/><Relationship Id="rId12" Type="http://schemas.openxmlformats.org/officeDocument/2006/relationships/image" Target="../media/image36.png"/><Relationship Id="rId17" Type="http://schemas.openxmlformats.org/officeDocument/2006/relationships/image" Target="../media/image21.svg"/><Relationship Id="rId2" Type="http://schemas.openxmlformats.org/officeDocument/2006/relationships/image" Target="../media/image42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image" Target="../media/image47.svg"/><Relationship Id="rId5" Type="http://schemas.openxmlformats.org/officeDocument/2006/relationships/image" Target="../media/image45.svg"/><Relationship Id="rId15" Type="http://schemas.openxmlformats.org/officeDocument/2006/relationships/image" Target="../media/image49.svg"/><Relationship Id="rId10" Type="http://schemas.openxmlformats.org/officeDocument/2006/relationships/image" Target="../media/image46.png"/><Relationship Id="rId4" Type="http://schemas.openxmlformats.org/officeDocument/2006/relationships/image" Target="../media/image44.png"/><Relationship Id="rId9" Type="http://schemas.openxmlformats.org/officeDocument/2006/relationships/image" Target="../media/image11.svg"/><Relationship Id="rId14" Type="http://schemas.openxmlformats.org/officeDocument/2006/relationships/image" Target="../media/image4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58.svg"/><Relationship Id="rId18" Type="http://schemas.openxmlformats.org/officeDocument/2006/relationships/image" Target="../media/image61.png"/><Relationship Id="rId3" Type="http://schemas.openxmlformats.org/officeDocument/2006/relationships/image" Target="../media/image52.svg"/><Relationship Id="rId7" Type="http://schemas.openxmlformats.org/officeDocument/2006/relationships/image" Target="../media/image54.svg"/><Relationship Id="rId12" Type="http://schemas.openxmlformats.org/officeDocument/2006/relationships/image" Target="../media/image57.png"/><Relationship Id="rId17" Type="http://schemas.openxmlformats.org/officeDocument/2006/relationships/image" Target="../media/image9.svg"/><Relationship Id="rId2" Type="http://schemas.openxmlformats.org/officeDocument/2006/relationships/image" Target="../media/image51.pn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11" Type="http://schemas.openxmlformats.org/officeDocument/2006/relationships/image" Target="../media/image56.svg"/><Relationship Id="rId5" Type="http://schemas.openxmlformats.org/officeDocument/2006/relationships/image" Target="../media/image21.svg"/><Relationship Id="rId15" Type="http://schemas.openxmlformats.org/officeDocument/2006/relationships/image" Target="../media/image60.svg"/><Relationship Id="rId10" Type="http://schemas.openxmlformats.org/officeDocument/2006/relationships/image" Target="../media/image55.png"/><Relationship Id="rId4" Type="http://schemas.openxmlformats.org/officeDocument/2006/relationships/image" Target="../media/image20.png"/><Relationship Id="rId9" Type="http://schemas.openxmlformats.org/officeDocument/2006/relationships/image" Target="../media/image27.svg"/><Relationship Id="rId14" Type="http://schemas.openxmlformats.org/officeDocument/2006/relationships/image" Target="../media/image5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65.svg"/><Relationship Id="rId3" Type="http://schemas.openxmlformats.org/officeDocument/2006/relationships/image" Target="../media/image13.svg"/><Relationship Id="rId7" Type="http://schemas.openxmlformats.org/officeDocument/2006/relationships/image" Target="../media/image3.svg"/><Relationship Id="rId12" Type="http://schemas.openxmlformats.org/officeDocument/2006/relationships/image" Target="../media/image6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image" Target="../media/image58.svg"/><Relationship Id="rId5" Type="http://schemas.openxmlformats.org/officeDocument/2006/relationships/image" Target="../media/image63.svg"/><Relationship Id="rId15" Type="http://schemas.openxmlformats.org/officeDocument/2006/relationships/image" Target="../media/image67.svg"/><Relationship Id="rId10" Type="http://schemas.openxmlformats.org/officeDocument/2006/relationships/image" Target="../media/image57.png"/><Relationship Id="rId4" Type="http://schemas.openxmlformats.org/officeDocument/2006/relationships/image" Target="../media/image62.png"/><Relationship Id="rId9" Type="http://schemas.openxmlformats.org/officeDocument/2006/relationships/image" Target="../media/image7.svg"/><Relationship Id="rId14" Type="http://schemas.openxmlformats.org/officeDocument/2006/relationships/image" Target="../media/image6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73.svg"/><Relationship Id="rId18" Type="http://schemas.openxmlformats.org/officeDocument/2006/relationships/image" Target="../media/image76.png"/><Relationship Id="rId3" Type="http://schemas.openxmlformats.org/officeDocument/2006/relationships/image" Target="../media/image69.svg"/><Relationship Id="rId7" Type="http://schemas.openxmlformats.org/officeDocument/2006/relationships/image" Target="../media/image17.svg"/><Relationship Id="rId12" Type="http://schemas.openxmlformats.org/officeDocument/2006/relationships/image" Target="../media/image72.png"/><Relationship Id="rId17" Type="http://schemas.openxmlformats.org/officeDocument/2006/relationships/image" Target="../media/image11.svg"/><Relationship Id="rId2" Type="http://schemas.openxmlformats.org/officeDocument/2006/relationships/image" Target="../media/image68.pn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67.svg"/><Relationship Id="rId5" Type="http://schemas.openxmlformats.org/officeDocument/2006/relationships/image" Target="../media/image29.svg"/><Relationship Id="rId15" Type="http://schemas.openxmlformats.org/officeDocument/2006/relationships/image" Target="../media/image75.svg"/><Relationship Id="rId10" Type="http://schemas.openxmlformats.org/officeDocument/2006/relationships/image" Target="../media/image66.png"/><Relationship Id="rId4" Type="http://schemas.openxmlformats.org/officeDocument/2006/relationships/image" Target="../media/image28.png"/><Relationship Id="rId9" Type="http://schemas.openxmlformats.org/officeDocument/2006/relationships/image" Target="../media/image71.svg"/><Relationship Id="rId14" Type="http://schemas.openxmlformats.org/officeDocument/2006/relationships/image" Target="../media/image7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80.svg"/><Relationship Id="rId3" Type="http://schemas.openxmlformats.org/officeDocument/2006/relationships/image" Target="../media/image17.svg"/><Relationship Id="rId7" Type="http://schemas.openxmlformats.org/officeDocument/2006/relationships/image" Target="../media/image5.svg"/><Relationship Id="rId12" Type="http://schemas.openxmlformats.org/officeDocument/2006/relationships/image" Target="../media/image79.png"/><Relationship Id="rId17" Type="http://schemas.openxmlformats.org/officeDocument/2006/relationships/image" Target="../media/image84.png"/><Relationship Id="rId2" Type="http://schemas.openxmlformats.org/officeDocument/2006/relationships/image" Target="../media/image16.png"/><Relationship Id="rId16" Type="http://schemas.openxmlformats.org/officeDocument/2006/relationships/image" Target="../media/image8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8.svg"/><Relationship Id="rId5" Type="http://schemas.openxmlformats.org/officeDocument/2006/relationships/image" Target="../media/image43.svg"/><Relationship Id="rId15" Type="http://schemas.openxmlformats.org/officeDocument/2006/relationships/image" Target="../media/image82.svg"/><Relationship Id="rId10" Type="http://schemas.openxmlformats.org/officeDocument/2006/relationships/image" Target="../media/image77.png"/><Relationship Id="rId4" Type="http://schemas.openxmlformats.org/officeDocument/2006/relationships/image" Target="../media/image42.png"/><Relationship Id="rId9" Type="http://schemas.openxmlformats.org/officeDocument/2006/relationships/image" Target="../media/image25.svg"/><Relationship Id="rId14" Type="http://schemas.openxmlformats.org/officeDocument/2006/relationships/image" Target="../media/image8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13" Type="http://schemas.openxmlformats.org/officeDocument/2006/relationships/image" Target="../media/image43.svg"/><Relationship Id="rId18" Type="http://schemas.openxmlformats.org/officeDocument/2006/relationships/image" Target="../media/image89.png"/><Relationship Id="rId3" Type="http://schemas.openxmlformats.org/officeDocument/2006/relationships/image" Target="../media/image86.svg"/><Relationship Id="rId7" Type="http://schemas.openxmlformats.org/officeDocument/2006/relationships/image" Target="../media/image56.svg"/><Relationship Id="rId12" Type="http://schemas.openxmlformats.org/officeDocument/2006/relationships/image" Target="../media/image42.png"/><Relationship Id="rId17" Type="http://schemas.openxmlformats.org/officeDocument/2006/relationships/image" Target="../media/image25.svg"/><Relationship Id="rId2" Type="http://schemas.openxmlformats.org/officeDocument/2006/relationships/image" Target="../media/image85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png"/><Relationship Id="rId11" Type="http://schemas.openxmlformats.org/officeDocument/2006/relationships/image" Target="../media/image29.svg"/><Relationship Id="rId5" Type="http://schemas.openxmlformats.org/officeDocument/2006/relationships/image" Target="../media/image63.svg"/><Relationship Id="rId15" Type="http://schemas.openxmlformats.org/officeDocument/2006/relationships/image" Target="../media/image82.svg"/><Relationship Id="rId10" Type="http://schemas.openxmlformats.org/officeDocument/2006/relationships/image" Target="../media/image28.png"/><Relationship Id="rId19" Type="http://schemas.openxmlformats.org/officeDocument/2006/relationships/image" Target="../media/image90.png"/><Relationship Id="rId4" Type="http://schemas.openxmlformats.org/officeDocument/2006/relationships/image" Target="../media/image62.png"/><Relationship Id="rId9" Type="http://schemas.openxmlformats.org/officeDocument/2006/relationships/image" Target="../media/image88.svg"/><Relationship Id="rId14" Type="http://schemas.openxmlformats.org/officeDocument/2006/relationships/image" Target="../media/image8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22262">
            <a:off x="1633693" y="1011971"/>
            <a:ext cx="9225136" cy="50989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555960" flipV="1">
            <a:off x="-309106" y="54591"/>
            <a:ext cx="2107079" cy="82750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22262">
            <a:off x="1358571" y="693037"/>
            <a:ext cx="9225136" cy="509898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3652630">
            <a:off x="10747942" y="982898"/>
            <a:ext cx="1095589" cy="695699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 rot="-22262">
            <a:off x="1784228" y="2454375"/>
            <a:ext cx="7936271" cy="19492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0"/>
              </a:lnSpc>
            </a:pPr>
            <a:r>
              <a:rPr lang="en-US" sz="6334" dirty="0">
                <a:solidFill>
                  <a:srgbClr val="804A24"/>
                </a:solidFill>
                <a:latin typeface="Snap ITC" panose="04040A07060A02020202" pitchFamily="82" charset="0"/>
              </a:rPr>
              <a:t>LEARNING PYTHON?</a:t>
            </a:r>
          </a:p>
        </p:txBody>
      </p:sp>
      <p:sp>
        <p:nvSpPr>
          <p:cNvPr id="8" name="TextBox 8"/>
          <p:cNvSpPr txBox="1"/>
          <p:nvPr/>
        </p:nvSpPr>
        <p:spPr>
          <a:xfrm rot="-22262">
            <a:off x="989645" y="4811265"/>
            <a:ext cx="5973007" cy="10833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80"/>
              </a:lnSpc>
            </a:pPr>
            <a:r>
              <a:rPr lang="en-US" sz="2400" dirty="0">
                <a:solidFill>
                  <a:schemeClr val="bg1"/>
                </a:solidFill>
                <a:latin typeface="Showcard Gothic" panose="04020904020102020604" pitchFamily="82" charset="0"/>
              </a:rPr>
              <a:t>Pologon, Angela Mae E.  </a:t>
            </a:r>
            <a:br>
              <a:rPr lang="en-US" sz="2400" dirty="0">
                <a:solidFill>
                  <a:schemeClr val="bg1"/>
                </a:solidFill>
                <a:latin typeface="Showcard Gothic" panose="04020904020102020604" pitchFamily="82" charset="0"/>
              </a:rPr>
            </a:br>
            <a:r>
              <a:rPr lang="ja-JP" altLang="en-US" sz="2400" b="0" i="0" dirty="0">
                <a:solidFill>
                  <a:schemeClr val="bg1"/>
                </a:solidFill>
                <a:effectLst/>
                <a:latin typeface="Showcard Gothic" panose="04020904020102020604" pitchFamily="82" charset="0"/>
              </a:rPr>
              <a:t>安希佐 </a:t>
            </a:r>
            <a:r>
              <a:rPr lang="en-US" altLang="ja-JP" sz="2400" b="0" i="0" dirty="0">
                <a:solidFill>
                  <a:schemeClr val="bg1"/>
                </a:solidFill>
                <a:effectLst/>
                <a:latin typeface="Showcard Gothic" panose="04020904020102020604" pitchFamily="82" charset="0"/>
              </a:rPr>
              <a:t>4110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Showcard Gothic" panose="04020904020102020604" pitchFamily="82" charset="0"/>
              </a:rPr>
              <a:t>E229</a:t>
            </a:r>
            <a:br>
              <a:rPr lang="en-US" sz="2400" dirty="0">
                <a:solidFill>
                  <a:schemeClr val="bg1"/>
                </a:solidFill>
                <a:latin typeface="Showcard Gothic" panose="04020904020102020604" pitchFamily="82" charset="0"/>
              </a:rPr>
            </a:br>
            <a:r>
              <a:rPr lang="en-US" sz="2400" dirty="0">
                <a:solidFill>
                  <a:schemeClr val="bg1"/>
                </a:solidFill>
                <a:latin typeface="Showcard Gothic" panose="04020904020102020604" pitchFamily="8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6374177">
            <a:off x="11325884" y="5570858"/>
            <a:ext cx="893867" cy="94001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46622">
            <a:off x="8969688" y="1018132"/>
            <a:ext cx="1596206" cy="1780757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 rot="-752736">
            <a:off x="0" y="4293411"/>
            <a:ext cx="497881" cy="15920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764129">
            <a:off x="11168708" y="356741"/>
            <a:ext cx="1555051" cy="1734844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4023340" y="5980963"/>
            <a:ext cx="5835510" cy="3318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4000" dirty="0">
                <a:solidFill>
                  <a:srgbClr val="804A24"/>
                </a:solidFill>
                <a:latin typeface="Showcard Gothic" panose="04020904020102020604" pitchFamily="82" charset="0"/>
              </a:rPr>
              <a:t>Python Data Types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9593720" y="4337376"/>
            <a:ext cx="2607181" cy="2109447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-201177" y="5446958"/>
            <a:ext cx="1773953" cy="999865"/>
          </a:xfrm>
          <a:prstGeom prst="rect">
            <a:avLst/>
          </a:prstGeom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40A976A1-D76C-1EC0-D510-0F02BC63C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764129">
            <a:off x="-548939" y="-572527"/>
            <a:ext cx="1555051" cy="1734844"/>
          </a:xfrm>
          <a:prstGeom prst="rect">
            <a:avLst/>
          </a:prstGeom>
        </p:spPr>
      </p:pic>
      <p:pic>
        <p:nvPicPr>
          <p:cNvPr id="20" name="Picture 9">
            <a:extLst>
              <a:ext uri="{FF2B5EF4-FFF2-40B4-BE49-F238E27FC236}">
                <a16:creationId xmlns:a16="http://schemas.microsoft.com/office/drawing/2014/main" id="{2B3AC949-32C2-7B23-FB19-759C4E4402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767628" y="1827092"/>
            <a:ext cx="5520416" cy="366085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2F77881-5D6B-DA56-10B1-4DB5ED62DA69}"/>
              </a:ext>
            </a:extLst>
          </p:cNvPr>
          <p:cNvSpPr txBox="1"/>
          <p:nvPr/>
        </p:nvSpPr>
        <p:spPr>
          <a:xfrm>
            <a:off x="1294689" y="3165737"/>
            <a:ext cx="470282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Poor Richard" panose="02080502050505020702" pitchFamily="18" charset="0"/>
                <a:cs typeface="Times New Roman" panose="02020603050405020304" pitchFamily="18" charset="0"/>
              </a:rPr>
              <a:t>In programming, data type is an important concept.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Poor Richard" panose="02080502050505020702" pitchFamily="18" charset="0"/>
                <a:cs typeface="Times New Roman" panose="02020603050405020304" pitchFamily="18" charset="0"/>
              </a:rPr>
              <a:t>Variables can store data of different types, and different types can do different things.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Poor Richard" panose="02080502050505020702" pitchFamily="18" charset="0"/>
                <a:cs typeface="Times New Roman" panose="02020603050405020304" pitchFamily="18" charset="0"/>
              </a:rPr>
              <a:t>Python has the following data types built-in by default,</a:t>
            </a:r>
          </a:p>
          <a:p>
            <a:pPr marL="285750" indent="-285750" algn="ctr"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BE45AF-DEDF-29F2-6F7B-2CBAAA6AB63E}"/>
              </a:ext>
            </a:extLst>
          </p:cNvPr>
          <p:cNvSpPr txBox="1"/>
          <p:nvPr/>
        </p:nvSpPr>
        <p:spPr>
          <a:xfrm>
            <a:off x="-1474955" y="2649921"/>
            <a:ext cx="7395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nap ITC" panose="04040A07060A02020202" pitchFamily="82" charset="0"/>
                <a:cs typeface="Times New Roman" panose="02020603050405020304" pitchFamily="18" charset="0"/>
              </a:rPr>
              <a:t>DATA TYPES</a:t>
            </a:r>
            <a:endParaRPr lang="en-PH" sz="2400" dirty="0">
              <a:solidFill>
                <a:schemeClr val="bg1"/>
              </a:solidFill>
              <a:latin typeface="Snap ITC" panose="04040A07060A02020202" pitchFamily="82" charset="0"/>
              <a:cs typeface="Times New Roman" panose="02020603050405020304" pitchFamily="18" charset="0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BD11B9E5-674E-45E8-51B4-A6CDDC2A65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5760268" y="471543"/>
            <a:ext cx="4860983" cy="3520909"/>
          </a:xfrm>
          <a:prstGeom prst="rect">
            <a:avLst/>
          </a:prstGeom>
        </p:spPr>
      </p:pic>
      <p:pic>
        <p:nvPicPr>
          <p:cNvPr id="26" name="Picture 9">
            <a:extLst>
              <a:ext uri="{FF2B5EF4-FFF2-40B4-BE49-F238E27FC236}">
                <a16:creationId xmlns:a16="http://schemas.microsoft.com/office/drawing/2014/main" id="{CA77224A-466F-1112-8464-3AB226663E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5793609" y="885813"/>
            <a:ext cx="5117461" cy="3393638"/>
          </a:xfrm>
          <a:prstGeom prst="rect">
            <a:avLst/>
          </a:prstGeom>
        </p:spPr>
      </p:pic>
      <p:pic>
        <p:nvPicPr>
          <p:cNvPr id="28" name="Picture 6">
            <a:extLst>
              <a:ext uri="{FF2B5EF4-FFF2-40B4-BE49-F238E27FC236}">
                <a16:creationId xmlns:a16="http://schemas.microsoft.com/office/drawing/2014/main" id="{13022D3D-F6B6-1C0A-D0CC-4FDEA3B402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19352807">
            <a:off x="356687" y="1195958"/>
            <a:ext cx="1561108" cy="153183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30569A3-4032-5674-C0DB-DC1232CD42A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590"/>
          <a:stretch/>
        </p:blipFill>
        <p:spPr>
          <a:xfrm>
            <a:off x="5828665" y="1382918"/>
            <a:ext cx="5046297" cy="232040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-22262">
            <a:off x="1152268" y="639133"/>
            <a:ext cx="607575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000" b="1" dirty="0">
                <a:latin typeface="Showcard Gothic" panose="04020904020102020604" pitchFamily="82" charset="0"/>
              </a:rPr>
              <a:t>SETTING THE SPECIFIC DATA TYPE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1210207">
            <a:off x="-1023657" y="5086155"/>
            <a:ext cx="2869123" cy="274718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80055" y="2142337"/>
            <a:ext cx="6325209" cy="414850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 rot="20758">
            <a:off x="2130290" y="4077011"/>
            <a:ext cx="3813103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0431605" y="358062"/>
            <a:ext cx="1561108" cy="153183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7321357" y="875787"/>
            <a:ext cx="3722296" cy="2348431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 rot="20758">
            <a:off x="7937389" y="2064591"/>
            <a:ext cx="2768096" cy="309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7696318" y="4074434"/>
            <a:ext cx="2972374" cy="278356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318674">
            <a:off x="10912425" y="3911545"/>
            <a:ext cx="1724302" cy="67718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 rot="-481227">
            <a:off x="-151670" y="-266779"/>
            <a:ext cx="687471" cy="21983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495746-8C6B-5930-A508-E205384157B6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34"/>
          <a:stretch/>
        </p:blipFill>
        <p:spPr>
          <a:xfrm>
            <a:off x="899785" y="2664061"/>
            <a:ext cx="6083596" cy="354141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411529" y="-81110"/>
            <a:ext cx="1038194" cy="101872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266564" y="2281021"/>
            <a:ext cx="4420257" cy="406663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230858" y="2054082"/>
            <a:ext cx="4420257" cy="406663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083550" y="2054082"/>
            <a:ext cx="4420257" cy="406663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7047843" y="1827142"/>
            <a:ext cx="4420257" cy="406663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-677079" y="2579246"/>
            <a:ext cx="2561132" cy="2452283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411529" y="2947258"/>
            <a:ext cx="1912185" cy="2474593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437860">
            <a:off x="10840562" y="680979"/>
            <a:ext cx="1621106" cy="798763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 rot="-22262">
            <a:off x="1552291" y="1062199"/>
            <a:ext cx="8739946" cy="560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4334" dirty="0">
                <a:latin typeface="Snap ITC" panose="04040A07060A02020202" pitchFamily="82" charset="0"/>
              </a:rPr>
              <a:t>PYTHON DATA</a:t>
            </a:r>
          </a:p>
        </p:txBody>
      </p:sp>
      <p:sp>
        <p:nvSpPr>
          <p:cNvPr id="11" name="TextBox 11"/>
          <p:cNvSpPr txBox="1"/>
          <p:nvPr/>
        </p:nvSpPr>
        <p:spPr>
          <a:xfrm rot="-22262">
            <a:off x="2495131" y="4748141"/>
            <a:ext cx="3711213" cy="302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9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endParaRPr lang="en-US" sz="700" dirty="0">
              <a:solidFill>
                <a:srgbClr val="804A24"/>
              </a:solidFill>
              <a:latin typeface="Nunito"/>
            </a:endParaRPr>
          </a:p>
        </p:txBody>
      </p:sp>
      <p:sp>
        <p:nvSpPr>
          <p:cNvPr id="14" name="TextBox 14"/>
          <p:cNvSpPr txBox="1"/>
          <p:nvPr/>
        </p:nvSpPr>
        <p:spPr>
          <a:xfrm rot="-22262">
            <a:off x="7244724" y="4293634"/>
            <a:ext cx="3993677" cy="2986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8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endParaRPr lang="en-US" sz="800" dirty="0">
              <a:solidFill>
                <a:srgbClr val="804A24"/>
              </a:solidFill>
              <a:latin typeface="Nunito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259CD3F-0F76-3C15-8EE7-63CF103851E5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4046" t="53665" r="72053" b="22791"/>
          <a:stretch/>
        </p:blipFill>
        <p:spPr>
          <a:xfrm>
            <a:off x="7243798" y="2450955"/>
            <a:ext cx="4047308" cy="304630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9FDD48A-3923-1FE4-5FCB-4372D056DE9B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4436" t="25333" r="74557" b="46371"/>
          <a:stretch/>
        </p:blipFill>
        <p:spPr>
          <a:xfrm>
            <a:off x="2266564" y="2579246"/>
            <a:ext cx="4139416" cy="313637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D928004-9358-142D-1070-EEA59D52BCC0}"/>
              </a:ext>
            </a:extLst>
          </p:cNvPr>
          <p:cNvSpPr/>
          <p:nvPr/>
        </p:nvSpPr>
        <p:spPr>
          <a:xfrm>
            <a:off x="2761488" y="2947258"/>
            <a:ext cx="2340864" cy="12315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3069A7-0C34-F5E0-96DA-5F7C10B82F99}"/>
              </a:ext>
            </a:extLst>
          </p:cNvPr>
          <p:cNvSpPr/>
          <p:nvPr/>
        </p:nvSpPr>
        <p:spPr>
          <a:xfrm>
            <a:off x="7717536" y="2947259"/>
            <a:ext cx="329184" cy="17888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44A2486-404E-ABB5-C7D3-CAA26468EEBE}"/>
              </a:ext>
            </a:extLst>
          </p:cNvPr>
          <p:cNvCxnSpPr>
            <a:cxnSpLocks/>
          </p:cNvCxnSpPr>
          <p:nvPr/>
        </p:nvCxnSpPr>
        <p:spPr>
          <a:xfrm>
            <a:off x="5102352" y="2764378"/>
            <a:ext cx="234647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BB6C86F-0FEB-8B43-14DD-4F44B495483F}"/>
              </a:ext>
            </a:extLst>
          </p:cNvPr>
          <p:cNvCxnSpPr>
            <a:cxnSpLocks/>
          </p:cNvCxnSpPr>
          <p:nvPr/>
        </p:nvCxnSpPr>
        <p:spPr>
          <a:xfrm>
            <a:off x="5236127" y="3485967"/>
            <a:ext cx="2339706" cy="1280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4C6C2C3-5E70-DEEF-9E32-3D8F93ADB33C}"/>
              </a:ext>
            </a:extLst>
          </p:cNvPr>
          <p:cNvCxnSpPr>
            <a:cxnSpLocks/>
          </p:cNvCxnSpPr>
          <p:nvPr/>
        </p:nvCxnSpPr>
        <p:spPr>
          <a:xfrm>
            <a:off x="4884553" y="4624147"/>
            <a:ext cx="2886106" cy="23628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94B4BF3-D9E4-2914-FE1B-B93C1D20BE27}"/>
              </a:ext>
            </a:extLst>
          </p:cNvPr>
          <p:cNvCxnSpPr>
            <a:cxnSpLocks/>
          </p:cNvCxnSpPr>
          <p:nvPr/>
        </p:nvCxnSpPr>
        <p:spPr>
          <a:xfrm flipV="1">
            <a:off x="5057625" y="5232431"/>
            <a:ext cx="2686265" cy="32717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042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0074" y="138346"/>
            <a:ext cx="1038194" cy="101872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266564" y="2281021"/>
            <a:ext cx="4420257" cy="406663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230858" y="2054082"/>
            <a:ext cx="4420257" cy="406663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083550" y="2054082"/>
            <a:ext cx="4420257" cy="406663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7047843" y="1827142"/>
            <a:ext cx="4420257" cy="406663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-591395" y="4597952"/>
            <a:ext cx="2561132" cy="2452283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149059" y="3646126"/>
            <a:ext cx="1912185" cy="2474593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437860">
            <a:off x="10840562" y="680979"/>
            <a:ext cx="1621106" cy="798763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 rot="-22262">
            <a:off x="1552291" y="1056492"/>
            <a:ext cx="8739946" cy="571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4400" dirty="0">
                <a:latin typeface="Stencil" panose="040409050D0802020404" pitchFamily="82" charset="0"/>
                <a:cs typeface="Times New Roman" panose="02020603050405020304" pitchFamily="18" charset="0"/>
              </a:rPr>
              <a:t>DICT: Key Value Pair</a:t>
            </a:r>
            <a:endParaRPr lang="en-US" sz="4334" dirty="0">
              <a:latin typeface="Stencil" panose="040409050D0802020404" pitchFamily="82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 rot="-22262">
            <a:off x="2495131" y="4748141"/>
            <a:ext cx="3711213" cy="302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9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endParaRPr lang="en-US" sz="700" dirty="0">
              <a:solidFill>
                <a:srgbClr val="804A24"/>
              </a:solidFill>
              <a:latin typeface="Nunito"/>
            </a:endParaRPr>
          </a:p>
        </p:txBody>
      </p:sp>
      <p:sp>
        <p:nvSpPr>
          <p:cNvPr id="14" name="TextBox 14"/>
          <p:cNvSpPr txBox="1"/>
          <p:nvPr/>
        </p:nvSpPr>
        <p:spPr>
          <a:xfrm rot="-22262">
            <a:off x="7244724" y="4293634"/>
            <a:ext cx="3993677" cy="2986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8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endParaRPr lang="en-US" sz="800" dirty="0">
              <a:solidFill>
                <a:srgbClr val="804A24"/>
              </a:solidFill>
              <a:latin typeface="Nunito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892AEBE-4262-334A-E376-FB089AA37979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4436" t="24155" r="70773" b="48385"/>
          <a:stretch/>
        </p:blipFill>
        <p:spPr>
          <a:xfrm>
            <a:off x="2244258" y="2478967"/>
            <a:ext cx="4152457" cy="323339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B9CA3C-A255-806B-90E1-1CCA9206B1BE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4469" t="51444" r="74524" b="36581"/>
          <a:stretch/>
        </p:blipFill>
        <p:spPr>
          <a:xfrm>
            <a:off x="7197951" y="2480187"/>
            <a:ext cx="4087221" cy="3022631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5155BC-9F61-C5F9-0664-6391AF5706EC}"/>
              </a:ext>
            </a:extLst>
          </p:cNvPr>
          <p:cNvCxnSpPr>
            <a:cxnSpLocks/>
          </p:cNvCxnSpPr>
          <p:nvPr/>
        </p:nvCxnSpPr>
        <p:spPr>
          <a:xfrm flipV="1">
            <a:off x="4855464" y="3794760"/>
            <a:ext cx="2578608" cy="21829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40A7E5F-6BA8-C825-2315-C924AF6ECBB2}"/>
              </a:ext>
            </a:extLst>
          </p:cNvPr>
          <p:cNvCxnSpPr>
            <a:cxnSpLocks/>
          </p:cNvCxnSpPr>
          <p:nvPr/>
        </p:nvCxnSpPr>
        <p:spPr>
          <a:xfrm flipV="1">
            <a:off x="4948203" y="4369358"/>
            <a:ext cx="2578005" cy="3152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DA978F3-7E08-FE1C-FAC1-62106227D18B}"/>
              </a:ext>
            </a:extLst>
          </p:cNvPr>
          <p:cNvCxnSpPr>
            <a:cxnSpLocks/>
          </p:cNvCxnSpPr>
          <p:nvPr/>
        </p:nvCxnSpPr>
        <p:spPr>
          <a:xfrm flipV="1">
            <a:off x="4969660" y="4978197"/>
            <a:ext cx="2546114" cy="2569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52146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266313" y="337870"/>
            <a:ext cx="1978050" cy="220675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166019" y="2544619"/>
            <a:ext cx="1912523" cy="177147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504895" y="1441244"/>
            <a:ext cx="7750443" cy="428388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2227257" y="1113081"/>
            <a:ext cx="7750443" cy="4283881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-22262">
            <a:off x="3052761" y="2968195"/>
            <a:ext cx="6066815" cy="165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34"/>
              </a:lnSpc>
            </a:pPr>
            <a:r>
              <a:rPr lang="en-US" sz="6334" dirty="0">
                <a:solidFill>
                  <a:srgbClr val="804A24"/>
                </a:solidFill>
                <a:latin typeface="Sigmar One" panose="00000500000000000000" pitchFamily="2" charset="0"/>
                <a:cs typeface="Shrikhand" panose="02000000000000000000" pitchFamily="2" charset="0"/>
              </a:rPr>
              <a:t>PYTHON OPERATORS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-254295" y="5384215"/>
            <a:ext cx="1773953" cy="999865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0901328" y="4887203"/>
            <a:ext cx="2454345" cy="256999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 rot="1574886">
            <a:off x="96951" y="-375499"/>
            <a:ext cx="717823" cy="212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992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463340">
            <a:off x="-277654" y="1664760"/>
            <a:ext cx="1738503" cy="193950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1228762">
            <a:off x="10249110" y="5158586"/>
            <a:ext cx="1561108" cy="153183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657944">
            <a:off x="10837163" y="466333"/>
            <a:ext cx="1618240" cy="63552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4963953">
            <a:off x="1855907" y="-99112"/>
            <a:ext cx="530887" cy="156982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1066815">
            <a:off x="5085794" y="6224185"/>
            <a:ext cx="3292421" cy="125112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632474" y="2057401"/>
            <a:ext cx="4001050" cy="376973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1956941" y="2192967"/>
            <a:ext cx="3676583" cy="373153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6067635" y="2404163"/>
            <a:ext cx="3750526" cy="3800505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5984024" y="2396497"/>
            <a:ext cx="3600819" cy="3577644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 rot="-22262">
            <a:off x="3989623" y="864455"/>
            <a:ext cx="6889714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4400" dirty="0">
                <a:latin typeface="Algerian" panose="04020705040A02060702" pitchFamily="82" charset="0"/>
                <a:cs typeface="Times New Roman" panose="02020603050405020304" pitchFamily="18" charset="0"/>
              </a:rPr>
              <a:t>Python Arithmetic Operators</a:t>
            </a:r>
            <a:r>
              <a:rPr lang="en-US" sz="4400" dirty="0">
                <a:latin typeface="Algerian" panose="04020705040A02060702" pitchFamily="82" charset="0"/>
              </a:rPr>
              <a:t>:</a:t>
            </a:r>
            <a:endParaRPr lang="en-US" sz="4334" dirty="0">
              <a:latin typeface="Algerian" panose="04020705040A02060702" pitchFamily="82" charset="0"/>
            </a:endParaRPr>
          </a:p>
        </p:txBody>
      </p:sp>
      <p:sp>
        <p:nvSpPr>
          <p:cNvPr id="17" name="TextBox 17"/>
          <p:cNvSpPr txBox="1"/>
          <p:nvPr/>
        </p:nvSpPr>
        <p:spPr>
          <a:xfrm rot="-94148">
            <a:off x="942759" y="4541223"/>
            <a:ext cx="2721474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sp>
        <p:nvSpPr>
          <p:cNvPr id="19" name="TextBox 19"/>
          <p:cNvSpPr txBox="1"/>
          <p:nvPr/>
        </p:nvSpPr>
        <p:spPr>
          <a:xfrm rot="60507">
            <a:off x="8350641" y="4489014"/>
            <a:ext cx="294996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1C33295-3F60-62E9-A153-1F5A4F3F998B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4200" t="24533" r="76736" b="53334"/>
          <a:stretch/>
        </p:blipFill>
        <p:spPr>
          <a:xfrm>
            <a:off x="2036627" y="2781919"/>
            <a:ext cx="3517209" cy="255490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F5427C2-479F-4FC9-1511-41EA80369CE4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4358" t="46997" r="84483" b="44753"/>
          <a:stretch/>
        </p:blipFill>
        <p:spPr>
          <a:xfrm>
            <a:off x="6067635" y="3099815"/>
            <a:ext cx="3408650" cy="2421023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7DF0D8A-5EF5-CE04-4CAE-C9FA2195F278}"/>
              </a:ext>
            </a:extLst>
          </p:cNvPr>
          <p:cNvCxnSpPr>
            <a:cxnSpLocks/>
          </p:cNvCxnSpPr>
          <p:nvPr/>
        </p:nvCxnSpPr>
        <p:spPr>
          <a:xfrm flipV="1">
            <a:off x="4619806" y="4534147"/>
            <a:ext cx="2139711" cy="2683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2912ED-ECE4-E383-BA38-AD8499E4B843}"/>
              </a:ext>
            </a:extLst>
          </p:cNvPr>
          <p:cNvCxnSpPr>
            <a:cxnSpLocks/>
          </p:cNvCxnSpPr>
          <p:nvPr/>
        </p:nvCxnSpPr>
        <p:spPr>
          <a:xfrm flipV="1">
            <a:off x="4543485" y="5045559"/>
            <a:ext cx="2216032" cy="804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27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463340">
            <a:off x="-277654" y="1664760"/>
            <a:ext cx="1738503" cy="193950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1228762">
            <a:off x="10249110" y="5158586"/>
            <a:ext cx="1561108" cy="153183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657944">
            <a:off x="10837163" y="466333"/>
            <a:ext cx="1618240" cy="63552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4963953">
            <a:off x="1855907" y="-99112"/>
            <a:ext cx="530887" cy="156982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1066815">
            <a:off x="5085794" y="6224185"/>
            <a:ext cx="3292421" cy="125112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632474" y="2057401"/>
            <a:ext cx="4001050" cy="376973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1956941" y="2192967"/>
            <a:ext cx="3676583" cy="373153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6067635" y="2404163"/>
            <a:ext cx="3750526" cy="3800505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5984025" y="2396497"/>
            <a:ext cx="3492260" cy="3577644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 rot="-22262">
            <a:off x="3989623" y="864455"/>
            <a:ext cx="6889714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4400" dirty="0">
                <a:latin typeface="Algerian" panose="04020705040A02060702" pitchFamily="82" charset="0"/>
                <a:cs typeface="Times New Roman" panose="02020603050405020304" pitchFamily="18" charset="0"/>
              </a:rPr>
              <a:t>Python ASSIGNMENT Operators</a:t>
            </a:r>
            <a:r>
              <a:rPr lang="en-US" sz="4400" dirty="0">
                <a:latin typeface="Algerian" panose="04020705040A02060702" pitchFamily="82" charset="0"/>
              </a:rPr>
              <a:t>:</a:t>
            </a:r>
            <a:endParaRPr lang="en-US" sz="4334" dirty="0">
              <a:latin typeface="Algerian" panose="04020705040A02060702" pitchFamily="82" charset="0"/>
            </a:endParaRPr>
          </a:p>
        </p:txBody>
      </p:sp>
      <p:sp>
        <p:nvSpPr>
          <p:cNvPr id="17" name="TextBox 17"/>
          <p:cNvSpPr txBox="1"/>
          <p:nvPr/>
        </p:nvSpPr>
        <p:spPr>
          <a:xfrm rot="-94148">
            <a:off x="942759" y="4541223"/>
            <a:ext cx="2721474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sp>
        <p:nvSpPr>
          <p:cNvPr id="19" name="TextBox 19"/>
          <p:cNvSpPr txBox="1"/>
          <p:nvPr/>
        </p:nvSpPr>
        <p:spPr>
          <a:xfrm rot="60507">
            <a:off x="8350641" y="4489014"/>
            <a:ext cx="294996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96E7D7-6E47-D0BB-4C13-35A0E261B4BC}"/>
              </a:ext>
            </a:extLst>
          </p:cNvPr>
          <p:cNvSpPr txBox="1"/>
          <p:nvPr/>
        </p:nvSpPr>
        <p:spPr>
          <a:xfrm>
            <a:off x="2674620" y="3792974"/>
            <a:ext cx="6556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Assignment Operators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4D73C2B-6FAA-8AC6-BF66-BB4D8FAB8145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4050" t="24533" r="79488" b="53841"/>
          <a:stretch/>
        </p:blipFill>
        <p:spPr>
          <a:xfrm>
            <a:off x="2015217" y="2773532"/>
            <a:ext cx="3522794" cy="260313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E46CE36-81DD-A1EE-346F-DA73197E8388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4125" t="47832" r="80530" b="44693"/>
          <a:stretch/>
        </p:blipFill>
        <p:spPr>
          <a:xfrm>
            <a:off x="6106733" y="2952341"/>
            <a:ext cx="3246843" cy="2419929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9A44AE5-6136-95BC-FC30-35EA18E9621C}"/>
              </a:ext>
            </a:extLst>
          </p:cNvPr>
          <p:cNvCxnSpPr>
            <a:cxnSpLocks/>
          </p:cNvCxnSpPr>
          <p:nvPr/>
        </p:nvCxnSpPr>
        <p:spPr>
          <a:xfrm flipV="1">
            <a:off x="4290519" y="4315617"/>
            <a:ext cx="2233923" cy="4272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3CAB063-B830-ED98-784E-6E07B1B7AEA2}"/>
              </a:ext>
            </a:extLst>
          </p:cNvPr>
          <p:cNvCxnSpPr>
            <a:cxnSpLocks/>
          </p:cNvCxnSpPr>
          <p:nvPr/>
        </p:nvCxnSpPr>
        <p:spPr>
          <a:xfrm flipV="1">
            <a:off x="4294632" y="4804066"/>
            <a:ext cx="2233923" cy="4272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866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463340">
            <a:off x="-277654" y="1664760"/>
            <a:ext cx="1738503" cy="193950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1228762">
            <a:off x="10249110" y="5158586"/>
            <a:ext cx="1561108" cy="153183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657944">
            <a:off x="10837163" y="466333"/>
            <a:ext cx="1618240" cy="63552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4963953">
            <a:off x="1855907" y="-99112"/>
            <a:ext cx="530887" cy="156982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1066815">
            <a:off x="5085794" y="6224185"/>
            <a:ext cx="3292421" cy="125112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632474" y="2057401"/>
            <a:ext cx="4001050" cy="376973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1956941" y="2192967"/>
            <a:ext cx="3676583" cy="373153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6067635" y="2404163"/>
            <a:ext cx="3750526" cy="3800505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5984025" y="2396497"/>
            <a:ext cx="3492260" cy="3577644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 rot="-22262">
            <a:off x="3989623" y="864455"/>
            <a:ext cx="6889714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4400" dirty="0">
                <a:latin typeface="Algerian" panose="04020705040A02060702" pitchFamily="82" charset="0"/>
                <a:cs typeface="Times New Roman" panose="02020603050405020304" pitchFamily="18" charset="0"/>
              </a:rPr>
              <a:t>Python COMPARISON Operators</a:t>
            </a:r>
            <a:r>
              <a:rPr lang="en-US" sz="4400" dirty="0">
                <a:latin typeface="Algerian" panose="04020705040A02060702" pitchFamily="82" charset="0"/>
              </a:rPr>
              <a:t>:</a:t>
            </a:r>
            <a:endParaRPr lang="en-US" sz="4334" dirty="0">
              <a:latin typeface="Algerian" panose="04020705040A02060702" pitchFamily="82" charset="0"/>
            </a:endParaRPr>
          </a:p>
        </p:txBody>
      </p:sp>
      <p:sp>
        <p:nvSpPr>
          <p:cNvPr id="17" name="TextBox 17"/>
          <p:cNvSpPr txBox="1"/>
          <p:nvPr/>
        </p:nvSpPr>
        <p:spPr>
          <a:xfrm rot="-94148">
            <a:off x="942759" y="4541223"/>
            <a:ext cx="2721474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sp>
        <p:nvSpPr>
          <p:cNvPr id="19" name="TextBox 19"/>
          <p:cNvSpPr txBox="1"/>
          <p:nvPr/>
        </p:nvSpPr>
        <p:spPr>
          <a:xfrm rot="60507">
            <a:off x="8350641" y="4489014"/>
            <a:ext cx="294996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96E7D7-6E47-D0BB-4C13-35A0E261B4BC}"/>
              </a:ext>
            </a:extLst>
          </p:cNvPr>
          <p:cNvSpPr txBox="1"/>
          <p:nvPr/>
        </p:nvSpPr>
        <p:spPr>
          <a:xfrm>
            <a:off x="2674620" y="3792974"/>
            <a:ext cx="6556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Assignment Operators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206956-D3C8-EE16-65BF-86B274AE100A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3976" t="25866" r="74650" b="55308"/>
          <a:stretch/>
        </p:blipFill>
        <p:spPr>
          <a:xfrm>
            <a:off x="2033160" y="2740534"/>
            <a:ext cx="3517209" cy="25172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199743B-2E96-7803-6C90-1A374545FD29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4125" t="44583" r="75713" b="49283"/>
          <a:stretch/>
        </p:blipFill>
        <p:spPr>
          <a:xfrm>
            <a:off x="6089114" y="2960480"/>
            <a:ext cx="3282081" cy="2403652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C938B2B-F152-7674-EE60-CC59E75A676A}"/>
              </a:ext>
            </a:extLst>
          </p:cNvPr>
          <p:cNvCxnSpPr>
            <a:cxnSpLocks/>
          </p:cNvCxnSpPr>
          <p:nvPr/>
        </p:nvCxnSpPr>
        <p:spPr>
          <a:xfrm>
            <a:off x="4018965" y="4549540"/>
            <a:ext cx="2427555" cy="1936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180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463340">
            <a:off x="-277654" y="1664760"/>
            <a:ext cx="1738503" cy="193950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1228762">
            <a:off x="10249110" y="5158586"/>
            <a:ext cx="1561108" cy="153183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657944">
            <a:off x="10837163" y="466333"/>
            <a:ext cx="1618240" cy="63552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4963953">
            <a:off x="1855907" y="-99112"/>
            <a:ext cx="530887" cy="156982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1066815">
            <a:off x="5085794" y="6224185"/>
            <a:ext cx="3292421" cy="125112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632474" y="2057401"/>
            <a:ext cx="4001050" cy="376973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1956941" y="2192967"/>
            <a:ext cx="3676583" cy="373153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6067635" y="2404163"/>
            <a:ext cx="3750526" cy="3800505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5984025" y="2396497"/>
            <a:ext cx="3492260" cy="3577644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 rot="-22262">
            <a:off x="3989623" y="864455"/>
            <a:ext cx="6889714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4400" dirty="0">
                <a:latin typeface="Algerian" panose="04020705040A02060702" pitchFamily="82" charset="0"/>
                <a:cs typeface="Times New Roman" panose="02020603050405020304" pitchFamily="18" charset="0"/>
              </a:rPr>
              <a:t>Python LOGICAL Operators</a:t>
            </a:r>
            <a:r>
              <a:rPr lang="en-US" sz="4400" dirty="0">
                <a:latin typeface="Algerian" panose="04020705040A02060702" pitchFamily="82" charset="0"/>
              </a:rPr>
              <a:t>:</a:t>
            </a:r>
            <a:endParaRPr lang="en-US" sz="4334" dirty="0">
              <a:latin typeface="Algerian" panose="04020705040A02060702" pitchFamily="82" charset="0"/>
            </a:endParaRPr>
          </a:p>
        </p:txBody>
      </p:sp>
      <p:sp>
        <p:nvSpPr>
          <p:cNvPr id="17" name="TextBox 17"/>
          <p:cNvSpPr txBox="1"/>
          <p:nvPr/>
        </p:nvSpPr>
        <p:spPr>
          <a:xfrm rot="-94148">
            <a:off x="942759" y="4541223"/>
            <a:ext cx="2721474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sp>
        <p:nvSpPr>
          <p:cNvPr id="19" name="TextBox 19"/>
          <p:cNvSpPr txBox="1"/>
          <p:nvPr/>
        </p:nvSpPr>
        <p:spPr>
          <a:xfrm rot="60507">
            <a:off x="8350641" y="4489014"/>
            <a:ext cx="294996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96E7D7-6E47-D0BB-4C13-35A0E261B4BC}"/>
              </a:ext>
            </a:extLst>
          </p:cNvPr>
          <p:cNvSpPr txBox="1"/>
          <p:nvPr/>
        </p:nvSpPr>
        <p:spPr>
          <a:xfrm>
            <a:off x="2674620" y="3792974"/>
            <a:ext cx="6556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Assignment Operators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EF7FCE5-DDF2-F5EC-C273-36C1BECB08EF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4852" t="25867" r="66114" b="57818"/>
          <a:stretch/>
        </p:blipFill>
        <p:spPr>
          <a:xfrm>
            <a:off x="2025347" y="2654661"/>
            <a:ext cx="3539770" cy="27533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00682E4-184A-54EC-52B2-FB9645997E3D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4852" t="42893" r="75401" b="49078"/>
          <a:stretch/>
        </p:blipFill>
        <p:spPr>
          <a:xfrm>
            <a:off x="6112380" y="2774514"/>
            <a:ext cx="3218478" cy="2821609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12CE673-E821-60DA-B45F-4C4B589A2E1A}"/>
              </a:ext>
            </a:extLst>
          </p:cNvPr>
          <p:cNvCxnSpPr>
            <a:cxnSpLocks/>
          </p:cNvCxnSpPr>
          <p:nvPr/>
        </p:nvCxnSpPr>
        <p:spPr>
          <a:xfrm flipV="1">
            <a:off x="4106754" y="4138006"/>
            <a:ext cx="2200994" cy="289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14E4E9-205A-28EB-D56D-6EF1C88C2FA2}"/>
              </a:ext>
            </a:extLst>
          </p:cNvPr>
          <p:cNvCxnSpPr>
            <a:cxnSpLocks/>
          </p:cNvCxnSpPr>
          <p:nvPr/>
        </p:nvCxnSpPr>
        <p:spPr>
          <a:xfrm flipV="1">
            <a:off x="4131541" y="4911064"/>
            <a:ext cx="2200994" cy="289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320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463340">
            <a:off x="-277654" y="1664760"/>
            <a:ext cx="1738503" cy="193950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1228762">
            <a:off x="10249110" y="5158586"/>
            <a:ext cx="1561108" cy="153183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657944">
            <a:off x="10837163" y="466333"/>
            <a:ext cx="1618240" cy="63552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4963953">
            <a:off x="1855907" y="-99112"/>
            <a:ext cx="530887" cy="156982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1066815">
            <a:off x="5085794" y="6224185"/>
            <a:ext cx="3292421" cy="125112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632474" y="2057401"/>
            <a:ext cx="4001050" cy="376973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1956941" y="2192967"/>
            <a:ext cx="3676583" cy="373153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6067635" y="2404163"/>
            <a:ext cx="3750526" cy="3800505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5984025" y="2396497"/>
            <a:ext cx="3492260" cy="3577644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 rot="-22262">
            <a:off x="3989623" y="864455"/>
            <a:ext cx="6889714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4400" dirty="0">
                <a:latin typeface="Algerian" panose="04020705040A02060702" pitchFamily="82" charset="0"/>
                <a:cs typeface="Times New Roman" panose="02020603050405020304" pitchFamily="18" charset="0"/>
              </a:rPr>
              <a:t>Python BITEWISE Operators</a:t>
            </a:r>
            <a:r>
              <a:rPr lang="en-US" sz="4400" dirty="0">
                <a:latin typeface="Algerian" panose="04020705040A02060702" pitchFamily="82" charset="0"/>
              </a:rPr>
              <a:t>:</a:t>
            </a:r>
            <a:endParaRPr lang="en-US" sz="4334" dirty="0">
              <a:latin typeface="Algerian" panose="04020705040A02060702" pitchFamily="82" charset="0"/>
            </a:endParaRPr>
          </a:p>
        </p:txBody>
      </p:sp>
      <p:sp>
        <p:nvSpPr>
          <p:cNvPr id="17" name="TextBox 17"/>
          <p:cNvSpPr txBox="1"/>
          <p:nvPr/>
        </p:nvSpPr>
        <p:spPr>
          <a:xfrm rot="-94148">
            <a:off x="942759" y="4541223"/>
            <a:ext cx="2721474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sp>
        <p:nvSpPr>
          <p:cNvPr id="19" name="TextBox 19"/>
          <p:cNvSpPr txBox="1"/>
          <p:nvPr/>
        </p:nvSpPr>
        <p:spPr>
          <a:xfrm rot="60507">
            <a:off x="8350641" y="4489014"/>
            <a:ext cx="294996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96E7D7-6E47-D0BB-4C13-35A0E261B4BC}"/>
              </a:ext>
            </a:extLst>
          </p:cNvPr>
          <p:cNvSpPr txBox="1"/>
          <p:nvPr/>
        </p:nvSpPr>
        <p:spPr>
          <a:xfrm>
            <a:off x="2674620" y="3792974"/>
            <a:ext cx="6556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Assignment Operators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12230D0-4EF7-E7BD-A629-F16EE55C59C6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4399" t="25866" r="64190" b="52960"/>
          <a:stretch/>
        </p:blipFill>
        <p:spPr>
          <a:xfrm>
            <a:off x="2041264" y="2712492"/>
            <a:ext cx="3511171" cy="27616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EECFDB6-8893-1E14-0524-70FC5BFF554F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4398" t="47939" r="77035" b="43473"/>
          <a:stretch/>
        </p:blipFill>
        <p:spPr>
          <a:xfrm>
            <a:off x="6096000" y="2879788"/>
            <a:ext cx="3295821" cy="2680812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494102-1B18-AB0E-6C96-410EB8A04D7E}"/>
              </a:ext>
            </a:extLst>
          </p:cNvPr>
          <p:cNvCxnSpPr>
            <a:cxnSpLocks/>
          </p:cNvCxnSpPr>
          <p:nvPr/>
        </p:nvCxnSpPr>
        <p:spPr>
          <a:xfrm flipV="1">
            <a:off x="4030064" y="4058300"/>
            <a:ext cx="2265002" cy="3982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71BAA75-D2EB-EBD8-A8D4-5F04308348BC}"/>
              </a:ext>
            </a:extLst>
          </p:cNvPr>
          <p:cNvCxnSpPr>
            <a:cxnSpLocks/>
          </p:cNvCxnSpPr>
          <p:nvPr/>
        </p:nvCxnSpPr>
        <p:spPr>
          <a:xfrm flipV="1">
            <a:off x="4018965" y="4689538"/>
            <a:ext cx="2316323" cy="8537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6580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3819185" y="3962875"/>
            <a:ext cx="1738503" cy="193950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4961486" y="1515073"/>
            <a:ext cx="6582814" cy="406937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4688436" y="1231389"/>
            <a:ext cx="6582814" cy="406937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 rot="-22262">
            <a:off x="871170" y="2623867"/>
            <a:ext cx="3465019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 dirty="0">
                <a:latin typeface="Snap ITC" panose="04040A07060A02020202" pitchFamily="82" charset="0"/>
              </a:rPr>
              <a:t>What is Python?</a:t>
            </a:r>
          </a:p>
        </p:txBody>
      </p:sp>
      <p:sp>
        <p:nvSpPr>
          <p:cNvPr id="6" name="TextBox 6"/>
          <p:cNvSpPr txBox="1"/>
          <p:nvPr/>
        </p:nvSpPr>
        <p:spPr>
          <a:xfrm rot="-22262">
            <a:off x="4972417" y="1911171"/>
            <a:ext cx="5644083" cy="3450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308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Poor Richard" panose="02080502050505020702" pitchFamily="18" charset="0"/>
              </a:rPr>
              <a:t>A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Poor Richard" panose="02080502050505020702" pitchFamily="18" charset="0"/>
              </a:rPr>
              <a:t> popular programming language.</a:t>
            </a:r>
          </a:p>
          <a:p>
            <a:pPr marL="342900" indent="-342900">
              <a:lnSpc>
                <a:spcPts val="308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Poor Richard" panose="02080502050505020702" pitchFamily="18" charset="0"/>
              </a:rPr>
              <a:t>created by Guido van Rossum</a:t>
            </a:r>
          </a:p>
          <a:p>
            <a:pPr marL="342900" indent="-342900">
              <a:lnSpc>
                <a:spcPts val="308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Poor Richard" panose="02080502050505020702" pitchFamily="18" charset="0"/>
              </a:rPr>
              <a:t>released in 1991</a:t>
            </a:r>
            <a:br>
              <a:rPr lang="en-US" sz="2400" dirty="0">
                <a:solidFill>
                  <a:srgbClr val="000000"/>
                </a:solidFill>
                <a:latin typeface="Poor Richard" panose="02080502050505020702" pitchFamily="18" charset="0"/>
              </a:rPr>
            </a:br>
            <a:endParaRPr lang="en-US" sz="2400" b="0" i="0" dirty="0">
              <a:solidFill>
                <a:srgbClr val="000000"/>
              </a:solidFill>
              <a:effectLst/>
              <a:latin typeface="Poor Richard" panose="02080502050505020702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Poor Richard" panose="02080502050505020702" pitchFamily="18" charset="0"/>
              </a:rPr>
              <a:t>web development (server-side)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Poor Richard" panose="02080502050505020702" pitchFamily="18" charset="0"/>
              </a:rPr>
              <a:t>software development,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Poor Richard" panose="02080502050505020702" pitchFamily="18" charset="0"/>
              </a:rPr>
              <a:t>mathematics,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Poor Richard" panose="02080502050505020702" pitchFamily="18" charset="0"/>
              </a:rPr>
              <a:t>system scripting.</a:t>
            </a:r>
          </a:p>
          <a:p>
            <a:pPr marL="342900" indent="-342900">
              <a:lnSpc>
                <a:spcPts val="3080"/>
              </a:lnSpc>
              <a:buFont typeface="Wingdings" panose="05000000000000000000" pitchFamily="2" charset="2"/>
              <a:buChar char="Ø"/>
            </a:pPr>
            <a:endParaRPr lang="en-US" sz="2200" dirty="0">
              <a:solidFill>
                <a:srgbClr val="804A24"/>
              </a:solidFill>
              <a:latin typeface="Nunito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-2102330">
            <a:off x="99728" y="-1130"/>
            <a:ext cx="1338278" cy="1407367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1425898">
            <a:off x="11316603" y="5359503"/>
            <a:ext cx="596968" cy="1765227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9723300" flipH="1">
            <a:off x="9936248" y="-833552"/>
            <a:ext cx="2516381" cy="166710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 flipH="1">
            <a:off x="-383997" y="5934130"/>
            <a:ext cx="2787245" cy="105915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266313" y="337870"/>
            <a:ext cx="1978050" cy="220675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166019" y="2544619"/>
            <a:ext cx="1912523" cy="177147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504895" y="1441244"/>
            <a:ext cx="7750443" cy="428388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2227257" y="1113081"/>
            <a:ext cx="7750443" cy="4283881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-22262">
            <a:off x="2624457" y="5855381"/>
            <a:ext cx="6066815" cy="820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34"/>
              </a:lnSpc>
            </a:pPr>
            <a:r>
              <a:rPr lang="en-US" sz="6334" dirty="0">
                <a:solidFill>
                  <a:srgbClr val="804A24"/>
                </a:solidFill>
                <a:latin typeface="Algerian" panose="04020705040A02060702" pitchFamily="82" charset="0"/>
              </a:rPr>
              <a:t>Thank You</a:t>
            </a:r>
          </a:p>
        </p:txBody>
      </p:sp>
      <p:sp>
        <p:nvSpPr>
          <p:cNvPr id="7" name="TextBox 7"/>
          <p:cNvSpPr txBox="1"/>
          <p:nvPr/>
        </p:nvSpPr>
        <p:spPr>
          <a:xfrm rot="-22262">
            <a:off x="5805989" y="5301807"/>
            <a:ext cx="4878032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2667" dirty="0">
                <a:solidFill>
                  <a:srgbClr val="804A24"/>
                </a:solidFill>
                <a:latin typeface="Algerian" panose="04020705040A02060702" pitchFamily="82" charset="0"/>
              </a:rPr>
              <a:t>See You Next Time!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-254295" y="5384215"/>
            <a:ext cx="1773953" cy="999865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0901328" y="4887203"/>
            <a:ext cx="2454345" cy="256999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 rot="1574886">
            <a:off x="96951" y="-375499"/>
            <a:ext cx="717823" cy="2122597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5E5E0EBE-F63E-1CFE-E439-5D17D256DA2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/>
          <a:stretch>
            <a:fillRect/>
          </a:stretch>
        </p:blipFill>
        <p:spPr>
          <a:xfrm rot="4027970">
            <a:off x="9854935" y="5419916"/>
            <a:ext cx="508799" cy="15045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72F87A6-3988-9202-837A-E20C9EA09D8F}"/>
              </a:ext>
            </a:extLst>
          </p:cNvPr>
          <p:cNvSpPr txBox="1"/>
          <p:nvPr/>
        </p:nvSpPr>
        <p:spPr>
          <a:xfrm>
            <a:off x="3558960" y="2904047"/>
            <a:ext cx="684847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Britannic Bold" panose="020B0903060703020204" pitchFamily="34" charset="0"/>
              </a:rPr>
              <a:t>CHINESE NAME: </a:t>
            </a:r>
            <a:r>
              <a:rPr lang="ja-JP" altLang="en-US" sz="1800" b="1" dirty="0">
                <a:solidFill>
                  <a:schemeClr val="bg1"/>
                </a:solidFill>
                <a:latin typeface="Britannic Bold" panose="020B0903060703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Britannic Bold" panose="020B0903060703020204" pitchFamily="34" charset="0"/>
                <a:cs typeface="Segoe UI Historic" panose="020B0502040204020203" pitchFamily="34" charset="0"/>
              </a:rPr>
              <a:t>安希佐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ritannic Bold" panose="020B0903060703020204" pitchFamily="34" charset="0"/>
                <a:cs typeface="Segoe UI Historic" panose="020B0502040204020203" pitchFamily="34" charset="0"/>
              </a:rPr>
              <a:t> </a:t>
            </a:r>
            <a:endParaRPr lang="en-US" altLang="ja-JP" sz="1800" b="1" dirty="0">
              <a:solidFill>
                <a:schemeClr val="bg1"/>
              </a:solidFill>
              <a:latin typeface="Britannic Bold" panose="020B0903060703020204" pitchFamily="34" charset="0"/>
            </a:endParaRPr>
          </a:p>
          <a:p>
            <a:r>
              <a:rPr lang="en-US" sz="1800" b="1" dirty="0">
                <a:solidFill>
                  <a:schemeClr val="bg1"/>
                </a:solidFill>
                <a:latin typeface="Britannic Bold" panose="020B0903060703020204" pitchFamily="34" charset="0"/>
              </a:rPr>
              <a:t>STUDENT ID: 4110E229</a:t>
            </a:r>
          </a:p>
          <a:p>
            <a:r>
              <a:rPr lang="en-US" sz="1800" b="1" dirty="0">
                <a:solidFill>
                  <a:schemeClr val="bg1"/>
                </a:solidFill>
                <a:latin typeface="Britannic Bold" panose="020B0903060703020204" pitchFamily="34" charset="0"/>
              </a:rPr>
              <a:t>ENGLISH NAME: Angela Mae E. Pologon</a:t>
            </a:r>
          </a:p>
          <a:p>
            <a:r>
              <a:rPr lang="en-US" sz="1800" b="1" dirty="0">
                <a:solidFill>
                  <a:schemeClr val="bg1"/>
                </a:solidFill>
                <a:latin typeface="Britannic Bold" panose="020B0903060703020204" pitchFamily="34" charset="0"/>
              </a:rPr>
              <a:t>NICKNAME: Gela</a:t>
            </a:r>
          </a:p>
          <a:p>
            <a:r>
              <a:rPr lang="en-US" sz="1800" b="1" dirty="0">
                <a:solidFill>
                  <a:schemeClr val="bg1"/>
                </a:solidFill>
                <a:latin typeface="Britannic Bold" panose="020B0903060703020204" pitchFamily="34" charset="0"/>
              </a:rPr>
              <a:t>Email: angelamae.pologon@gmail.com</a:t>
            </a:r>
          </a:p>
          <a:p>
            <a:r>
              <a:rPr lang="en-US" sz="1800" b="1" dirty="0">
                <a:solidFill>
                  <a:schemeClr val="bg1"/>
                </a:solidFill>
                <a:latin typeface="Britannic Bold" panose="020B0903060703020204" pitchFamily="34" charset="0"/>
              </a:rPr>
              <a:t>GITHUB: </a:t>
            </a:r>
            <a:r>
              <a:rPr lang="en-US" sz="1800" dirty="0">
                <a:solidFill>
                  <a:schemeClr val="bg1"/>
                </a:solidFill>
                <a:latin typeface="Britannic Bold" panose="020B0903060703020204" pitchFamily="34" charset="0"/>
              </a:rPr>
              <a:t>https://github.com/Gela21</a:t>
            </a:r>
            <a:endParaRPr lang="en-PH" sz="1200" dirty="0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6C5BF70-624B-A7F6-0A87-09389B8CB346}"/>
              </a:ext>
            </a:extLst>
          </p:cNvPr>
          <p:cNvSpPr txBox="1">
            <a:spLocks/>
          </p:cNvSpPr>
          <p:nvPr/>
        </p:nvSpPr>
        <p:spPr>
          <a:xfrm>
            <a:off x="2379740" y="2214247"/>
            <a:ext cx="6556248" cy="100584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24292F"/>
                </a:solidFill>
                <a:latin typeface="Broadway" panose="04040905080B02020502" pitchFamily="82" charset="0"/>
              </a:rPr>
              <a:t>MY PROFILE</a:t>
            </a:r>
            <a:endParaRPr lang="en-US" sz="3600" dirty="0">
              <a:latin typeface="Broadway" panose="04040905080B02020502" pitchFamily="8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411529" y="-81110"/>
            <a:ext cx="1038194" cy="101872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266564" y="2281021"/>
            <a:ext cx="4420257" cy="406663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230858" y="2054082"/>
            <a:ext cx="4420257" cy="406663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083550" y="2054082"/>
            <a:ext cx="4420257" cy="406663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7047843" y="1827142"/>
            <a:ext cx="4420257" cy="406663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-677079" y="2579246"/>
            <a:ext cx="2561132" cy="2452283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411529" y="2947258"/>
            <a:ext cx="1912185" cy="2474593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437860">
            <a:off x="10840562" y="680979"/>
            <a:ext cx="1621106" cy="798763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 rot="-22262">
            <a:off x="1552291" y="1062199"/>
            <a:ext cx="8739946" cy="560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4334" dirty="0">
                <a:latin typeface="Snap ITC" panose="04040A07060A02020202" pitchFamily="82" charset="0"/>
              </a:rPr>
              <a:t>WHY TO LEARN PYTHON?</a:t>
            </a:r>
          </a:p>
        </p:txBody>
      </p:sp>
      <p:sp>
        <p:nvSpPr>
          <p:cNvPr id="11" name="TextBox 11"/>
          <p:cNvSpPr txBox="1"/>
          <p:nvPr/>
        </p:nvSpPr>
        <p:spPr>
          <a:xfrm rot="-22262">
            <a:off x="2495131" y="2417856"/>
            <a:ext cx="3711213" cy="4962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9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works on different platforms (Windows, Mac, Linux, Raspberry Pi, </a:t>
            </a:r>
            <a:r>
              <a:rPr lang="en-US" sz="900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etc</a:t>
            </a:r>
            <a:r>
              <a:rPr lang="en-US" sz="9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).</a:t>
            </a:r>
          </a:p>
          <a:p>
            <a:pPr marL="285750" indent="-28575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9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has a simple syntax similar to the English language.</a:t>
            </a:r>
          </a:p>
          <a:p>
            <a:pPr marL="285750" indent="-28575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9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has syntax that allows developers to write programs with fewer lines than some other programming languages.</a:t>
            </a:r>
          </a:p>
          <a:p>
            <a:pPr marL="285750" indent="-28575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9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runs on an interpreter system, meaning that code can be executed as soon as it is written. This means that prototyping can be very quick.</a:t>
            </a:r>
          </a:p>
          <a:p>
            <a:pPr marL="285750" indent="-28575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9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can be treated in a procedural way, an object-oriented way or a functional way.</a:t>
            </a:r>
            <a:endParaRPr lang="en-US" sz="900" dirty="0">
              <a:solidFill>
                <a:srgbClr val="804A24"/>
              </a:solidFill>
              <a:latin typeface="Nunito"/>
            </a:endParaRPr>
          </a:p>
          <a:p>
            <a:pPr marL="285750" indent="-285750">
              <a:lnSpc>
                <a:spcPts val="2800"/>
              </a:lnSpc>
              <a:buFont typeface="Wingdings" panose="05000000000000000000" pitchFamily="2" charset="2"/>
              <a:buChar char="Ø"/>
            </a:pPr>
            <a:endParaRPr lang="en-US" sz="7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>
              <a:lnSpc>
                <a:spcPts val="2800"/>
              </a:lnSpc>
            </a:pPr>
            <a:endParaRPr lang="en-US" sz="7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>
              <a:lnSpc>
                <a:spcPts val="2800"/>
              </a:lnSpc>
            </a:pPr>
            <a:r>
              <a:rPr lang="en-US" sz="7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</a:p>
          <a:p>
            <a:pPr>
              <a:lnSpc>
                <a:spcPts val="2800"/>
              </a:lnSpc>
            </a:pPr>
            <a:r>
              <a:rPr lang="en-US" sz="7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endParaRPr lang="en-US" sz="700" dirty="0">
              <a:solidFill>
                <a:srgbClr val="804A24"/>
              </a:solidFill>
              <a:latin typeface="Nunito"/>
            </a:endParaRPr>
          </a:p>
        </p:txBody>
      </p:sp>
      <p:sp>
        <p:nvSpPr>
          <p:cNvPr id="14" name="TextBox 14"/>
          <p:cNvSpPr txBox="1"/>
          <p:nvPr/>
        </p:nvSpPr>
        <p:spPr>
          <a:xfrm rot="-22262">
            <a:off x="7244724" y="2138493"/>
            <a:ext cx="3993677" cy="46089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800" dirty="0">
                <a:solidFill>
                  <a:srgbClr val="000000"/>
                </a:solidFill>
                <a:latin typeface="Verdana" panose="020B0604030504040204" pitchFamily="34" charset="0"/>
              </a:rPr>
              <a:t>P</a:t>
            </a:r>
            <a:r>
              <a:rPr lang="en-US" sz="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ossible to write Python in an Integrated Development Environment, such as </a:t>
            </a:r>
            <a:r>
              <a:rPr lang="en-US" sz="800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Thonny</a:t>
            </a:r>
            <a:r>
              <a:rPr lang="en-US" sz="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en-US" sz="800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Pycharm</a:t>
            </a:r>
            <a:r>
              <a:rPr lang="en-US" sz="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en-US" sz="800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Netbeans</a:t>
            </a:r>
            <a:r>
              <a:rPr lang="en-US" sz="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or Eclipse which are particularly useful when managing larger collections of Python files.</a:t>
            </a:r>
          </a:p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was designed for readability, and has some similarities to the English language with influence from mathematics.</a:t>
            </a:r>
            <a:endParaRPr lang="en-US" sz="8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uses new lines to complete a command, as opposed to other programming languages which often use semicolons or parentheses</a:t>
            </a:r>
          </a:p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relies on indentation, using whitespace, to define scope; such as the scope of loops, functions and classes. Other programming languages often use curly-brackets for this purpose.</a:t>
            </a:r>
          </a:p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endParaRPr lang="en-US" sz="8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endParaRPr lang="en-US" sz="8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>
              <a:lnSpc>
                <a:spcPts val="2800"/>
              </a:lnSpc>
            </a:pPr>
            <a:endParaRPr lang="en-US" sz="800" dirty="0">
              <a:solidFill>
                <a:srgbClr val="804A24"/>
              </a:solidFill>
              <a:latin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588135" y="1365996"/>
            <a:ext cx="1979013" cy="194190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0199738" y="5463183"/>
            <a:ext cx="3241683" cy="214761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1312839">
            <a:off x="10516790" y="2332094"/>
            <a:ext cx="615659" cy="182049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-439631">
            <a:off x="-331237" y="3788910"/>
            <a:ext cx="1221491" cy="128455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9422180" y="-254215"/>
            <a:ext cx="2769820" cy="111485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84046" y="5745837"/>
            <a:ext cx="1766269" cy="1691203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3802390" y="2730341"/>
            <a:ext cx="5921975" cy="3660857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/>
          <a:stretch>
            <a:fillRect/>
          </a:stretch>
        </p:blipFill>
        <p:spPr>
          <a:xfrm>
            <a:off x="3327016" y="2223195"/>
            <a:ext cx="5989587" cy="3702654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 rot="-22262">
            <a:off x="3162901" y="420960"/>
            <a:ext cx="7656816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4400" dirty="0">
                <a:latin typeface="Snap ITC" panose="04040A07060A02020202" pitchFamily="82" charset="0"/>
                <a:cs typeface="Times New Roman" panose="02020603050405020304" pitchFamily="18" charset="0"/>
              </a:rPr>
              <a:t>Python Online Interpreter No. 01</a:t>
            </a:r>
            <a:endParaRPr lang="en-US" sz="4000" spc="-150" dirty="0">
              <a:solidFill>
                <a:srgbClr val="804A24"/>
              </a:solidFill>
              <a:latin typeface="Snap ITC" panose="04040A07060A02020202" pitchFamily="8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AEF706B-817E-5C5B-4310-DCBADB32C848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4124" t="23023" r="31901" b="32400"/>
          <a:stretch/>
        </p:blipFill>
        <p:spPr>
          <a:xfrm>
            <a:off x="3424232" y="2817497"/>
            <a:ext cx="5795154" cy="2372189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0B24FC-762D-DF4A-5E39-BBBB4800EE7B}"/>
              </a:ext>
            </a:extLst>
          </p:cNvPr>
          <p:cNvCxnSpPr>
            <a:cxnSpLocks/>
          </p:cNvCxnSpPr>
          <p:nvPr/>
        </p:nvCxnSpPr>
        <p:spPr>
          <a:xfrm flipV="1">
            <a:off x="6991309" y="3777649"/>
            <a:ext cx="753659" cy="5937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31BAD44-4D23-B552-7907-1DBDB1767DA8}"/>
              </a:ext>
            </a:extLst>
          </p:cNvPr>
          <p:cNvSpPr/>
          <p:nvPr/>
        </p:nvSpPr>
        <p:spPr>
          <a:xfrm>
            <a:off x="3675888" y="3675984"/>
            <a:ext cx="1298448" cy="3985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43020">
            <a:off x="4166827" y="2389475"/>
            <a:ext cx="6037696" cy="373239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43020">
            <a:off x="4187612" y="1860128"/>
            <a:ext cx="6741816" cy="444704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185253">
            <a:off x="1651864" y="2399016"/>
            <a:ext cx="1832133" cy="299012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 rot="-22262">
            <a:off x="391888" y="303563"/>
            <a:ext cx="7640899" cy="1489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4400" dirty="0">
                <a:latin typeface="Snap ITC" panose="04040A07060A02020202" pitchFamily="82" charset="0"/>
                <a:cs typeface="Times New Roman" panose="02020603050405020304" pitchFamily="18" charset="0"/>
              </a:rPr>
              <a:t>Python Online Interpreter No. 02</a:t>
            </a:r>
            <a:endParaRPr lang="en-US" sz="4400" spc="-150" dirty="0">
              <a:solidFill>
                <a:srgbClr val="804A24"/>
              </a:solidFill>
              <a:latin typeface="Snap ITC" panose="04040A07060A02020202" pitchFamily="82" charset="0"/>
            </a:endParaRPr>
          </a:p>
        </p:txBody>
      </p:sp>
      <p:sp>
        <p:nvSpPr>
          <p:cNvPr id="6" name="TextBox 6"/>
          <p:cNvSpPr txBox="1"/>
          <p:nvPr/>
        </p:nvSpPr>
        <p:spPr>
          <a:xfrm rot="20758">
            <a:off x="4982913" y="5006340"/>
            <a:ext cx="5229726" cy="322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b="0" i="0" dirty="0">
                <a:solidFill>
                  <a:srgbClr val="000000"/>
                </a:solidFill>
                <a:effectLst/>
                <a:latin typeface="Poor Richard" panose="02080502050505020702" pitchFamily="18" charset="0"/>
              </a:rPr>
              <a:t> </a:t>
            </a:r>
            <a:endParaRPr lang="en-US" dirty="0">
              <a:solidFill>
                <a:srgbClr val="804A24"/>
              </a:solidFill>
              <a:latin typeface="Poor Richard" panose="02080502050505020702" pitchFamily="18" charset="0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flipH="1">
            <a:off x="-1102369" y="5579644"/>
            <a:ext cx="2675037" cy="1772212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1046590">
            <a:off x="10575880" y="562777"/>
            <a:ext cx="1860641" cy="91678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7278244">
            <a:off x="-185891" y="852333"/>
            <a:ext cx="1420077" cy="800407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11506200" y="4851330"/>
            <a:ext cx="770689" cy="145663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/>
          <a:stretch>
            <a:fillRect/>
          </a:stretch>
        </p:blipFill>
        <p:spPr>
          <a:xfrm rot="4278192">
            <a:off x="10409194" y="4642703"/>
            <a:ext cx="1095589" cy="6956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D7711B-30FD-0D74-559C-9F97718CEF75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4201" t="20731" r="35149" b="53428"/>
          <a:stretch/>
        </p:blipFill>
        <p:spPr>
          <a:xfrm>
            <a:off x="4439165" y="2879377"/>
            <a:ext cx="6153149" cy="2870973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940C7E9-1183-8A0D-9762-4F8533F9099A}"/>
              </a:ext>
            </a:extLst>
          </p:cNvPr>
          <p:cNvCxnSpPr/>
          <p:nvPr/>
        </p:nvCxnSpPr>
        <p:spPr>
          <a:xfrm flipV="1">
            <a:off x="7686537" y="3859319"/>
            <a:ext cx="1125323" cy="36159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FC31815B-384D-5F6F-3A0A-3D11E1215A93}"/>
              </a:ext>
            </a:extLst>
          </p:cNvPr>
          <p:cNvSpPr/>
          <p:nvPr/>
        </p:nvSpPr>
        <p:spPr>
          <a:xfrm>
            <a:off x="8951417" y="3553904"/>
            <a:ext cx="1640897" cy="18824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6D40A2-347A-9B9C-C482-811E81F51DB8}"/>
              </a:ext>
            </a:extLst>
          </p:cNvPr>
          <p:cNvSpPr txBox="1"/>
          <p:nvPr/>
        </p:nvSpPr>
        <p:spPr>
          <a:xfrm>
            <a:off x="9022796" y="5055998"/>
            <a:ext cx="16408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lgerian" panose="04020705040A02060702" pitchFamily="82" charset="0"/>
              </a:rPr>
              <a:t>INTERACTIVE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266313" y="337870"/>
            <a:ext cx="1978050" cy="220675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166019" y="2544619"/>
            <a:ext cx="1912523" cy="177147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504895" y="1441244"/>
            <a:ext cx="7750443" cy="428388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2227257" y="1113081"/>
            <a:ext cx="7750443" cy="4283881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-22262">
            <a:off x="3052761" y="2564238"/>
            <a:ext cx="6066815" cy="2465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34"/>
              </a:lnSpc>
            </a:pPr>
            <a:r>
              <a:rPr lang="en-US" sz="6334" dirty="0">
                <a:solidFill>
                  <a:srgbClr val="804A24"/>
                </a:solidFill>
                <a:latin typeface="Shrikhand" panose="02000000000000000000" pitchFamily="2" charset="0"/>
                <a:cs typeface="Shrikhand" panose="02000000000000000000" pitchFamily="2" charset="0"/>
              </a:rPr>
              <a:t>INPUT </a:t>
            </a:r>
          </a:p>
          <a:p>
            <a:pPr algn="ctr">
              <a:lnSpc>
                <a:spcPts val="6334"/>
              </a:lnSpc>
            </a:pPr>
            <a:r>
              <a:rPr lang="en-US" sz="6334" dirty="0">
                <a:solidFill>
                  <a:srgbClr val="804A24"/>
                </a:solidFill>
                <a:latin typeface="Shrikhand" panose="02000000000000000000" pitchFamily="2" charset="0"/>
                <a:cs typeface="Shrikhand" panose="02000000000000000000" pitchFamily="2" charset="0"/>
              </a:rPr>
              <a:t>&amp; </a:t>
            </a:r>
          </a:p>
          <a:p>
            <a:pPr algn="ctr">
              <a:lnSpc>
                <a:spcPts val="6334"/>
              </a:lnSpc>
            </a:pPr>
            <a:r>
              <a:rPr lang="en-US" sz="6334" dirty="0">
                <a:solidFill>
                  <a:srgbClr val="804A24"/>
                </a:solidFill>
                <a:latin typeface="Shrikhand" panose="02000000000000000000" pitchFamily="2" charset="0"/>
                <a:cs typeface="Shrikhand" panose="02000000000000000000" pitchFamily="2" charset="0"/>
              </a:rPr>
              <a:t>OUTPUT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-254295" y="5384215"/>
            <a:ext cx="1773953" cy="999865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0901328" y="4887203"/>
            <a:ext cx="2454345" cy="256999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 rot="1574886">
            <a:off x="96951" y="-375499"/>
            <a:ext cx="717823" cy="212259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278712" y="-411917"/>
            <a:ext cx="1826577" cy="169186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flipH="1">
            <a:off x="-917176" y="5858556"/>
            <a:ext cx="3205952" cy="121826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4906192" flipH="1">
            <a:off x="5443043" y="3248989"/>
            <a:ext cx="1896123" cy="211535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16200000">
            <a:off x="6590819" y="519663"/>
            <a:ext cx="3821157" cy="6735028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1356435">
            <a:off x="11521904" y="4084630"/>
            <a:ext cx="522677" cy="154555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2590832" y="2660472"/>
            <a:ext cx="1805586" cy="2735736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 rot="16200000">
            <a:off x="6769768" y="594080"/>
            <a:ext cx="3714517" cy="666665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rot="-22262">
            <a:off x="1230228" y="1076911"/>
            <a:ext cx="4652275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spc="-150" dirty="0">
                <a:solidFill>
                  <a:srgbClr val="804A24"/>
                </a:solidFill>
                <a:latin typeface="Shrikhand" panose="02000000000000000000" pitchFamily="2" charset="0"/>
                <a:cs typeface="Shrikhand" panose="02000000000000000000" pitchFamily="2" charset="0"/>
              </a:rPr>
              <a:t>QUESTION?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/>
          <a:stretch>
            <a:fillRect/>
          </a:stretch>
        </p:blipFill>
        <p:spPr>
          <a:xfrm>
            <a:off x="1" y="2750652"/>
            <a:ext cx="923067" cy="97072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F84B63F-6DFD-F8D3-7402-56974F34AE5E}"/>
              </a:ext>
            </a:extLst>
          </p:cNvPr>
          <p:cNvSpPr txBox="1"/>
          <p:nvPr/>
        </p:nvSpPr>
        <p:spPr>
          <a:xfrm>
            <a:off x="7134219" y="1997839"/>
            <a:ext cx="29454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131FE09-C866-D487-6221-226208562B85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4275" t="23028" r="46077" b="35866"/>
          <a:stretch/>
        </p:blipFill>
        <p:spPr>
          <a:xfrm>
            <a:off x="5815805" y="2091073"/>
            <a:ext cx="6053107" cy="355236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3780679-954D-6362-1041-2440ECABD1F5}"/>
              </a:ext>
            </a:extLst>
          </p:cNvPr>
          <p:cNvSpPr/>
          <p:nvPr/>
        </p:nvSpPr>
        <p:spPr>
          <a:xfrm>
            <a:off x="6126252" y="3706166"/>
            <a:ext cx="744137" cy="3221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5ED55CC-29A7-11FD-6067-C0464DA45DF5}"/>
              </a:ext>
            </a:extLst>
          </p:cNvPr>
          <p:cNvCxnSpPr/>
          <p:nvPr/>
        </p:nvCxnSpPr>
        <p:spPr>
          <a:xfrm flipH="1">
            <a:off x="5884946" y="4160520"/>
            <a:ext cx="241306" cy="28595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0D05FEF-FF69-C9EB-FCDC-52F02C5A42E3}"/>
              </a:ext>
            </a:extLst>
          </p:cNvPr>
          <p:cNvSpPr txBox="1"/>
          <p:nvPr/>
        </p:nvSpPr>
        <p:spPr>
          <a:xfrm>
            <a:off x="4740859" y="4487441"/>
            <a:ext cx="1291510" cy="338554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lgerian" panose="04020705040A02060702" pitchFamily="82" charset="0"/>
              </a:rPr>
              <a:t>Data Type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463340">
            <a:off x="-277654" y="1664760"/>
            <a:ext cx="1738503" cy="193950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583929">
            <a:off x="10084767" y="4751927"/>
            <a:ext cx="1561108" cy="153183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657944">
            <a:off x="10837163" y="466333"/>
            <a:ext cx="1618240" cy="63552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4963953">
            <a:off x="1855907" y="-99112"/>
            <a:ext cx="530887" cy="156982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1066815">
            <a:off x="5085794" y="6224185"/>
            <a:ext cx="3292421" cy="125112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-102667">
            <a:off x="1894688" y="2954476"/>
            <a:ext cx="3569584" cy="3245076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 rot="-102667">
            <a:off x="1987909" y="2792722"/>
            <a:ext cx="3569584" cy="3245076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6321206" y="2220873"/>
            <a:ext cx="3569584" cy="32450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6050253" y="2363582"/>
            <a:ext cx="3569584" cy="3245076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 rot="-22262">
            <a:off x="3670227" y="913786"/>
            <a:ext cx="4818309" cy="560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4400" dirty="0">
                <a:latin typeface="Snap ITC" panose="04040A07060A02020202" pitchFamily="82" charset="0"/>
              </a:rPr>
              <a:t>Steps:</a:t>
            </a:r>
            <a:endParaRPr lang="en-US" sz="4334" dirty="0">
              <a:latin typeface="Tenor Sans Bold"/>
            </a:endParaRPr>
          </a:p>
        </p:txBody>
      </p:sp>
      <p:sp>
        <p:nvSpPr>
          <p:cNvPr id="14" name="TextBox 14"/>
          <p:cNvSpPr txBox="1"/>
          <p:nvPr/>
        </p:nvSpPr>
        <p:spPr>
          <a:xfrm rot="-109464">
            <a:off x="1470732" y="3290797"/>
            <a:ext cx="2430299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2000" dirty="0">
                <a:solidFill>
                  <a:srgbClr val="804A24"/>
                </a:solidFill>
                <a:latin typeface="Nunito Bold"/>
              </a:rPr>
              <a:t>POINT 1</a:t>
            </a:r>
          </a:p>
        </p:txBody>
      </p:sp>
      <p:sp>
        <p:nvSpPr>
          <p:cNvPr id="15" name="TextBox 15"/>
          <p:cNvSpPr txBox="1"/>
          <p:nvPr/>
        </p:nvSpPr>
        <p:spPr>
          <a:xfrm rot="-22262">
            <a:off x="5516854" y="2748017"/>
            <a:ext cx="2430299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2000" dirty="0">
                <a:solidFill>
                  <a:srgbClr val="804A24"/>
                </a:solidFill>
                <a:latin typeface="Nunito Bold"/>
              </a:rPr>
              <a:t>POINT 2</a:t>
            </a:r>
          </a:p>
        </p:txBody>
      </p:sp>
      <p:sp>
        <p:nvSpPr>
          <p:cNvPr id="17" name="TextBox 17"/>
          <p:cNvSpPr txBox="1"/>
          <p:nvPr/>
        </p:nvSpPr>
        <p:spPr>
          <a:xfrm rot="-94148">
            <a:off x="949103" y="4489014"/>
            <a:ext cx="2721474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sp>
        <p:nvSpPr>
          <p:cNvPr id="18" name="TextBox 18"/>
          <p:cNvSpPr txBox="1"/>
          <p:nvPr/>
        </p:nvSpPr>
        <p:spPr>
          <a:xfrm rot="20758">
            <a:off x="4706395" y="4044351"/>
            <a:ext cx="2721474" cy="328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dirty="0"/>
              <a:t> </a:t>
            </a:r>
          </a:p>
        </p:txBody>
      </p:sp>
      <p:sp>
        <p:nvSpPr>
          <p:cNvPr id="19" name="TextBox 19"/>
          <p:cNvSpPr txBox="1"/>
          <p:nvPr/>
        </p:nvSpPr>
        <p:spPr>
          <a:xfrm rot="60507">
            <a:off x="8350641" y="4489014"/>
            <a:ext cx="294996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804A24"/>
                </a:solidFill>
                <a:latin typeface="Nunito"/>
              </a:rPr>
              <a:t>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7DC1F3D-E0BD-2C89-C942-73F8F61BDB5B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3918" t="23368" r="68798" b="53967"/>
          <a:stretch/>
        </p:blipFill>
        <p:spPr>
          <a:xfrm rot="21445830">
            <a:off x="2169982" y="3539964"/>
            <a:ext cx="3334384" cy="224434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C4BE5AB-F3C0-B5D3-1852-3C964FFCF6A7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3918" t="23091" r="68798" b="53545"/>
          <a:stretch/>
        </p:blipFill>
        <p:spPr>
          <a:xfrm>
            <a:off x="6148146" y="3184986"/>
            <a:ext cx="3326492" cy="18632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2630950">
            <a:off x="10344618" y="-1444314"/>
            <a:ext cx="3339165" cy="319725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1063480" y="5641577"/>
            <a:ext cx="2126962" cy="197009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557217">
            <a:off x="-305638" y="2005437"/>
            <a:ext cx="1862707" cy="91780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870203" y="377043"/>
            <a:ext cx="10121540" cy="574435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9566336" y="6047296"/>
            <a:ext cx="2625665" cy="99775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-1778340">
            <a:off x="-218833" y="104836"/>
            <a:ext cx="1561108" cy="1531837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1308206" y="584200"/>
            <a:ext cx="10197889" cy="590284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402197" y="1614192"/>
            <a:ext cx="3174737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3200" dirty="0">
                <a:solidFill>
                  <a:srgbClr val="804A24"/>
                </a:solidFill>
                <a:latin typeface="Snap ITC" panose="04040A07060A02020202" pitchFamily="82" charset="0"/>
              </a:rPr>
              <a:t>Answer 1: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/>
          <a:stretch>
            <a:fillRect/>
          </a:stretch>
        </p:blipFill>
        <p:spPr>
          <a:xfrm rot="4027970">
            <a:off x="10103930" y="4710633"/>
            <a:ext cx="508799" cy="15045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2F95B9-F654-3CF6-271E-B30BA00DA835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3780" t="24330" r="67706" b="51615"/>
          <a:stretch/>
        </p:blipFill>
        <p:spPr>
          <a:xfrm>
            <a:off x="1618920" y="2352120"/>
            <a:ext cx="4622406" cy="236700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73E847-B300-E40E-0422-6D03DF1DDFC8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l="4098" t="24742" r="69862" b="51753"/>
          <a:stretch/>
        </p:blipFill>
        <p:spPr>
          <a:xfrm>
            <a:off x="6486050" y="2330986"/>
            <a:ext cx="4537544" cy="2367002"/>
          </a:xfrm>
          <a:prstGeom prst="rect">
            <a:avLst/>
          </a:prstGeom>
        </p:spPr>
      </p:pic>
      <p:sp>
        <p:nvSpPr>
          <p:cNvPr id="15" name="TextBox 9">
            <a:extLst>
              <a:ext uri="{FF2B5EF4-FFF2-40B4-BE49-F238E27FC236}">
                <a16:creationId xmlns:a16="http://schemas.microsoft.com/office/drawing/2014/main" id="{61FA8073-0304-DA5C-973D-3D59EFF527EF}"/>
              </a:ext>
            </a:extLst>
          </p:cNvPr>
          <p:cNvSpPr txBox="1"/>
          <p:nvPr/>
        </p:nvSpPr>
        <p:spPr>
          <a:xfrm>
            <a:off x="7373856" y="1614192"/>
            <a:ext cx="316531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3200" dirty="0">
                <a:solidFill>
                  <a:srgbClr val="804A24"/>
                </a:solidFill>
                <a:latin typeface="Snap ITC" panose="04040A07060A02020202" pitchFamily="82" charset="0"/>
              </a:rPr>
              <a:t>Answer 2: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656</TotalTime>
  <Words>429</Words>
  <Application>Microsoft Office PowerPoint</Application>
  <PresentationFormat>Widescreen</PresentationFormat>
  <Paragraphs>86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41" baseType="lpstr">
      <vt:lpstr>Algerian</vt:lpstr>
      <vt:lpstr>Arial</vt:lpstr>
      <vt:lpstr>Britannic Bold</vt:lpstr>
      <vt:lpstr>Broadway</vt:lpstr>
      <vt:lpstr>Calibri</vt:lpstr>
      <vt:lpstr>Nunito</vt:lpstr>
      <vt:lpstr>Nunito Bold</vt:lpstr>
      <vt:lpstr>Poor Richard</vt:lpstr>
      <vt:lpstr>Showcard Gothic</vt:lpstr>
      <vt:lpstr>Shrikhand</vt:lpstr>
      <vt:lpstr>Sigmar One</vt:lpstr>
      <vt:lpstr>Snap ITC</vt:lpstr>
      <vt:lpstr>Stencil</vt:lpstr>
      <vt:lpstr>Tenor Sans Bold</vt:lpstr>
      <vt:lpstr>Times New Roman</vt:lpstr>
      <vt:lpstr>Tw Cen MT</vt:lpstr>
      <vt:lpstr>Tw Cen MT Condensed</vt:lpstr>
      <vt:lpstr>Verdana</vt:lpstr>
      <vt:lpstr>Wingdings</vt:lpstr>
      <vt:lpstr>Wingdings 3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Angel Faith E. Pologon</dc:creator>
  <cp:lastModifiedBy>Angel Faith E. Pologon</cp:lastModifiedBy>
  <cp:revision>8</cp:revision>
  <dcterms:created xsi:type="dcterms:W3CDTF">2022-09-28T01:27:49Z</dcterms:created>
  <dcterms:modified xsi:type="dcterms:W3CDTF">2022-10-10T13:00:00Z</dcterms:modified>
</cp:coreProperties>
</file>

<file path=docProps/thumbnail.jpeg>
</file>